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</p:sldMasterIdLst>
  <p:notesMasterIdLst>
    <p:notesMasterId r:id="rId8"/>
  </p:notesMasterIdLst>
  <p:sldIdLst>
    <p:sldId id="299" r:id="rId4"/>
    <p:sldId id="302" r:id="rId5"/>
    <p:sldId id="408" r:id="rId6"/>
    <p:sldId id="352" r:id="rId7"/>
    <p:sldId id="398" r:id="rId9"/>
    <p:sldId id="409" r:id="rId10"/>
    <p:sldId id="410" r:id="rId11"/>
    <p:sldId id="318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  <p15:guide id="3" orient="horz" pos="3209" userDrawn="1">
          <p15:clr>
            <a:srgbClr val="A4A3A4"/>
          </p15:clr>
        </p15:guide>
        <p15:guide id="4" pos="3439" userDrawn="1">
          <p15:clr>
            <a:srgbClr val="A4A3A4"/>
          </p15:clr>
        </p15:guide>
        <p15:guide id="5" pos="5276" userDrawn="1">
          <p15:clr>
            <a:srgbClr val="A4A3A4"/>
          </p15:clr>
        </p15:guide>
        <p15:guide id="6" pos="5843" userDrawn="1">
          <p15:clr>
            <a:srgbClr val="A4A3A4"/>
          </p15:clr>
        </p15:guide>
        <p15:guide id="7" pos="1375" userDrawn="1">
          <p15:clr>
            <a:srgbClr val="A4A3A4"/>
          </p15:clr>
        </p15:guide>
        <p15:guide id="8" orient="horz" pos="2120" userDrawn="1">
          <p15:clr>
            <a:srgbClr val="A4A3A4"/>
          </p15:clr>
        </p15:guide>
        <p15:guide id="9" pos="3235" userDrawn="1">
          <p15:clr>
            <a:srgbClr val="A4A3A4"/>
          </p15:clr>
        </p15:guide>
        <p15:guide id="10" pos="123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帐户" initials="M帐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77FF"/>
    <a:srgbClr val="99D4FF"/>
    <a:srgbClr val="FFFFFF"/>
    <a:srgbClr val="C0C0C0"/>
    <a:srgbClr val="F2F2F2"/>
    <a:srgbClr val="1941B1"/>
    <a:srgbClr val="545353"/>
    <a:srgbClr val="0093FF"/>
    <a:srgbClr val="4177A5"/>
    <a:srgbClr val="F1F8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272" autoAdjust="0"/>
    <p:restoredTop sz="92447" autoAdjust="0"/>
  </p:normalViewPr>
  <p:slideViewPr>
    <p:cSldViewPr snapToGrid="0" snapToObjects="1" showGuides="1">
      <p:cViewPr varScale="1">
        <p:scale>
          <a:sx n="45" d="100"/>
          <a:sy n="45" d="100"/>
        </p:scale>
        <p:origin x="88" y="824"/>
      </p:cViewPr>
      <p:guideLst>
        <p:guide orient="horz" pos="4320"/>
        <p:guide pos="7680"/>
        <p:guide orient="horz" pos="3209"/>
        <p:guide pos="3439"/>
        <p:guide pos="5276"/>
        <p:guide pos="5843"/>
        <p:guide pos="1375"/>
        <p:guide orient="horz" pos="2120"/>
        <p:guide pos="3235"/>
        <p:guide pos="12307"/>
      </p:guideLst>
    </p:cSldViewPr>
  </p:slideViewPr>
  <p:notesTextViewPr>
    <p:cViewPr>
      <p:scale>
        <a:sx n="50" d="100"/>
        <a:sy n="50" d="100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3048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6" Type="http://schemas.openxmlformats.org/officeDocument/2006/relationships/commentAuthors" Target="commentAuthors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54" name="Shape 5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1pPr>
    <a:lvl2pPr indent="2286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2pPr>
    <a:lvl3pPr indent="4572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3pPr>
    <a:lvl4pPr indent="6858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4pPr>
    <a:lvl5pPr indent="9144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5pPr>
    <a:lvl6pPr indent="11430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6pPr>
    <a:lvl7pPr indent="13716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7pPr>
    <a:lvl8pPr indent="16002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8pPr>
    <a:lvl9pPr indent="18288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封面&amp;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 showMasterSp="0">
  <p:cSld name="12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701532" y="6401497"/>
            <a:ext cx="1553630" cy="9130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335" b="1" dirty="0">
                <a:solidFill>
                  <a:schemeClr val="tx1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目录</a:t>
            </a:r>
            <a:endParaRPr lang="zh-CN" altLang="en-US" sz="5335" b="1" dirty="0">
              <a:solidFill>
                <a:schemeClr val="tx1"/>
              </a:solidFill>
              <a:latin typeface="Alibaba PuHuiTi R" pitchFamily="18" charset="-122"/>
              <a:ea typeface="Alibaba PuHuiTi R" pitchFamily="18" charset="-122"/>
              <a:cs typeface="Alibaba PuHuiTi R" pitchFamily="18" charset="-122"/>
            </a:endParaRPr>
          </a:p>
        </p:txBody>
      </p:sp>
      <p:sp>
        <p:nvSpPr>
          <p:cNvPr id="13" name="矩形 6"/>
          <p:cNvSpPr/>
          <p:nvPr userDrawn="1"/>
        </p:nvSpPr>
        <p:spPr>
          <a:xfrm>
            <a:off x="5712343" y="5107668"/>
            <a:ext cx="1760199" cy="3500665"/>
          </a:xfrm>
          <a:custGeom>
            <a:avLst/>
            <a:gdLst>
              <a:gd name="connsiteX0" fmla="*/ 0 w 1584176"/>
              <a:gd name="connsiteY0" fmla="*/ 0 h 2448272"/>
              <a:gd name="connsiteX1" fmla="*/ 1584176 w 1584176"/>
              <a:gd name="connsiteY1" fmla="*/ 0 h 2448272"/>
              <a:gd name="connsiteX2" fmla="*/ 1584176 w 1584176"/>
              <a:gd name="connsiteY2" fmla="*/ 2448272 h 2448272"/>
              <a:gd name="connsiteX3" fmla="*/ 0 w 1584176"/>
              <a:gd name="connsiteY3" fmla="*/ 2448272 h 2448272"/>
              <a:gd name="connsiteX4" fmla="*/ 0 w 1584176"/>
              <a:gd name="connsiteY4" fmla="*/ 0 h 2448272"/>
              <a:gd name="connsiteX0-1" fmla="*/ 0 w 1585292"/>
              <a:gd name="connsiteY0-2" fmla="*/ 0 h 2448272"/>
              <a:gd name="connsiteX1-3" fmla="*/ 1584176 w 1585292"/>
              <a:gd name="connsiteY1-4" fmla="*/ 0 h 2448272"/>
              <a:gd name="connsiteX2-5" fmla="*/ 1585292 w 1585292"/>
              <a:gd name="connsiteY2-6" fmla="*/ 1220326 h 2448272"/>
              <a:gd name="connsiteX3-7" fmla="*/ 1584176 w 1585292"/>
              <a:gd name="connsiteY3-8" fmla="*/ 2448272 h 2448272"/>
              <a:gd name="connsiteX4-9" fmla="*/ 0 w 1585292"/>
              <a:gd name="connsiteY4-10" fmla="*/ 2448272 h 2448272"/>
              <a:gd name="connsiteX5" fmla="*/ 0 w 1585292"/>
              <a:gd name="connsiteY5" fmla="*/ 0 h 2448272"/>
              <a:gd name="connsiteX0-11" fmla="*/ 1585292 w 1676732"/>
              <a:gd name="connsiteY0-12" fmla="*/ 1220326 h 2448272"/>
              <a:gd name="connsiteX1-13" fmla="*/ 1584176 w 1676732"/>
              <a:gd name="connsiteY1-14" fmla="*/ 2448272 h 2448272"/>
              <a:gd name="connsiteX2-15" fmla="*/ 0 w 1676732"/>
              <a:gd name="connsiteY2-16" fmla="*/ 2448272 h 2448272"/>
              <a:gd name="connsiteX3-17" fmla="*/ 0 w 1676732"/>
              <a:gd name="connsiteY3-18" fmla="*/ 0 h 2448272"/>
              <a:gd name="connsiteX4-19" fmla="*/ 1584176 w 1676732"/>
              <a:gd name="connsiteY4-20" fmla="*/ 0 h 2448272"/>
              <a:gd name="connsiteX5-21" fmla="*/ 1676732 w 1676732"/>
              <a:gd name="connsiteY5-22" fmla="*/ 1311766 h 2448272"/>
              <a:gd name="connsiteX0-23" fmla="*/ 1585292 w 1585292"/>
              <a:gd name="connsiteY0-24" fmla="*/ 1220326 h 2448272"/>
              <a:gd name="connsiteX1-25" fmla="*/ 1584176 w 1585292"/>
              <a:gd name="connsiteY1-26" fmla="*/ 2448272 h 2448272"/>
              <a:gd name="connsiteX2-27" fmla="*/ 0 w 1585292"/>
              <a:gd name="connsiteY2-28" fmla="*/ 2448272 h 2448272"/>
              <a:gd name="connsiteX3-29" fmla="*/ 0 w 1585292"/>
              <a:gd name="connsiteY3-30" fmla="*/ 0 h 2448272"/>
              <a:gd name="connsiteX4-31" fmla="*/ 1584176 w 1585292"/>
              <a:gd name="connsiteY4-32" fmla="*/ 0 h 2448272"/>
              <a:gd name="connsiteX5-33" fmla="*/ 1585292 w 1585292"/>
              <a:gd name="connsiteY5-34" fmla="*/ 953626 h 2448272"/>
              <a:gd name="connsiteX0-35" fmla="*/ 1585292 w 1585292"/>
              <a:gd name="connsiteY0-36" fmla="*/ 1220326 h 2448272"/>
              <a:gd name="connsiteX1-37" fmla="*/ 1584176 w 1585292"/>
              <a:gd name="connsiteY1-38" fmla="*/ 2448272 h 2448272"/>
              <a:gd name="connsiteX2-39" fmla="*/ 0 w 1585292"/>
              <a:gd name="connsiteY2-40" fmla="*/ 2448272 h 2448272"/>
              <a:gd name="connsiteX3-41" fmla="*/ 0 w 1585292"/>
              <a:gd name="connsiteY3-42" fmla="*/ 0 h 2448272"/>
              <a:gd name="connsiteX4-43" fmla="*/ 1584176 w 1585292"/>
              <a:gd name="connsiteY4-44" fmla="*/ 0 h 2448272"/>
              <a:gd name="connsiteX5-45" fmla="*/ 1585292 w 1585292"/>
              <a:gd name="connsiteY5-46" fmla="*/ 664066 h 2448272"/>
              <a:gd name="connsiteX0-47" fmla="*/ 1577672 w 1585292"/>
              <a:gd name="connsiteY0-48" fmla="*/ 1967086 h 2448272"/>
              <a:gd name="connsiteX1-49" fmla="*/ 1584176 w 1585292"/>
              <a:gd name="connsiteY1-50" fmla="*/ 2448272 h 2448272"/>
              <a:gd name="connsiteX2-51" fmla="*/ 0 w 1585292"/>
              <a:gd name="connsiteY2-52" fmla="*/ 2448272 h 2448272"/>
              <a:gd name="connsiteX3-53" fmla="*/ 0 w 1585292"/>
              <a:gd name="connsiteY3-54" fmla="*/ 0 h 2448272"/>
              <a:gd name="connsiteX4-55" fmla="*/ 1584176 w 1585292"/>
              <a:gd name="connsiteY4-56" fmla="*/ 0 h 2448272"/>
              <a:gd name="connsiteX5-57" fmla="*/ 1585292 w 1585292"/>
              <a:gd name="connsiteY5-58" fmla="*/ 664066 h 2448272"/>
              <a:gd name="connsiteX0-59" fmla="*/ 1585292 w 1585292"/>
              <a:gd name="connsiteY0-60" fmla="*/ 1578466 h 2448272"/>
              <a:gd name="connsiteX1-61" fmla="*/ 1584176 w 1585292"/>
              <a:gd name="connsiteY1-62" fmla="*/ 2448272 h 2448272"/>
              <a:gd name="connsiteX2-63" fmla="*/ 0 w 1585292"/>
              <a:gd name="connsiteY2-64" fmla="*/ 2448272 h 2448272"/>
              <a:gd name="connsiteX3-65" fmla="*/ 0 w 1585292"/>
              <a:gd name="connsiteY3-66" fmla="*/ 0 h 2448272"/>
              <a:gd name="connsiteX4-67" fmla="*/ 1584176 w 1585292"/>
              <a:gd name="connsiteY4-68" fmla="*/ 0 h 2448272"/>
              <a:gd name="connsiteX5-69" fmla="*/ 1585292 w 1585292"/>
              <a:gd name="connsiteY5-70" fmla="*/ 664066 h 2448272"/>
              <a:gd name="connsiteX0-1" fmla="*/ 1585292 w 1618234"/>
              <a:gd name="connsiteY0-2" fmla="*/ 1578466 h 2448272"/>
              <a:gd name="connsiteX1-3" fmla="*/ 1584176 w 1618234"/>
              <a:gd name="connsiteY1-4" fmla="*/ 2448272 h 2448272"/>
              <a:gd name="connsiteX2-5" fmla="*/ 0 w 1618234"/>
              <a:gd name="connsiteY2-6" fmla="*/ 2448272 h 2448272"/>
              <a:gd name="connsiteX3-7" fmla="*/ 0 w 1618234"/>
              <a:gd name="connsiteY3-8" fmla="*/ 0 h 2448272"/>
              <a:gd name="connsiteX4-9" fmla="*/ 1584176 w 1618234"/>
              <a:gd name="connsiteY4-10" fmla="*/ 0 h 2448272"/>
              <a:gd name="connsiteX5-11" fmla="*/ 1618234 w 1618234"/>
              <a:gd name="connsiteY5-12" fmla="*/ 841474 h 2448272"/>
              <a:gd name="connsiteX0-13" fmla="*/ 1585292 w 1585292"/>
              <a:gd name="connsiteY0-14" fmla="*/ 1578466 h 2448272"/>
              <a:gd name="connsiteX1-15" fmla="*/ 1584176 w 1585292"/>
              <a:gd name="connsiteY1-16" fmla="*/ 2448272 h 2448272"/>
              <a:gd name="connsiteX2-17" fmla="*/ 0 w 1585292"/>
              <a:gd name="connsiteY2-18" fmla="*/ 2448272 h 2448272"/>
              <a:gd name="connsiteX3-19" fmla="*/ 0 w 1585292"/>
              <a:gd name="connsiteY3-20" fmla="*/ 0 h 2448272"/>
              <a:gd name="connsiteX4-21" fmla="*/ 1584176 w 1585292"/>
              <a:gd name="connsiteY4-22" fmla="*/ 0 h 2448272"/>
              <a:gd name="connsiteX5-23" fmla="*/ 1568822 w 1585292"/>
              <a:gd name="connsiteY5-24" fmla="*/ 820602 h 2448272"/>
              <a:gd name="connsiteX0-25" fmla="*/ 1585292 w 1601764"/>
              <a:gd name="connsiteY0-26" fmla="*/ 1578466 h 2448272"/>
              <a:gd name="connsiteX1-27" fmla="*/ 1584176 w 1601764"/>
              <a:gd name="connsiteY1-28" fmla="*/ 2448272 h 2448272"/>
              <a:gd name="connsiteX2-29" fmla="*/ 0 w 1601764"/>
              <a:gd name="connsiteY2-30" fmla="*/ 2448272 h 2448272"/>
              <a:gd name="connsiteX3-31" fmla="*/ 0 w 1601764"/>
              <a:gd name="connsiteY3-32" fmla="*/ 0 h 2448272"/>
              <a:gd name="connsiteX4-33" fmla="*/ 1584176 w 1601764"/>
              <a:gd name="connsiteY4-34" fmla="*/ 0 h 2448272"/>
              <a:gd name="connsiteX5-35" fmla="*/ 1601764 w 1601764"/>
              <a:gd name="connsiteY5-36" fmla="*/ 820602 h 2448272"/>
              <a:gd name="connsiteX0-37" fmla="*/ 1585292 w 1585292"/>
              <a:gd name="connsiteY0-38" fmla="*/ 1578466 h 2448272"/>
              <a:gd name="connsiteX1-39" fmla="*/ 1584176 w 1585292"/>
              <a:gd name="connsiteY1-40" fmla="*/ 2448272 h 2448272"/>
              <a:gd name="connsiteX2-41" fmla="*/ 0 w 1585292"/>
              <a:gd name="connsiteY2-42" fmla="*/ 2448272 h 2448272"/>
              <a:gd name="connsiteX3-43" fmla="*/ 0 w 1585292"/>
              <a:gd name="connsiteY3-44" fmla="*/ 0 h 2448272"/>
              <a:gd name="connsiteX4-45" fmla="*/ 1584176 w 1585292"/>
              <a:gd name="connsiteY4-46" fmla="*/ 0 h 2448272"/>
              <a:gd name="connsiteX5-47" fmla="*/ 1576028 w 1585292"/>
              <a:gd name="connsiteY5-48" fmla="*/ 820602 h 2448272"/>
              <a:gd name="connsiteX0-49" fmla="*/ 1585292 w 1601764"/>
              <a:gd name="connsiteY0-50" fmla="*/ 1578466 h 2448272"/>
              <a:gd name="connsiteX1-51" fmla="*/ 1584176 w 1601764"/>
              <a:gd name="connsiteY1-52" fmla="*/ 2448272 h 2448272"/>
              <a:gd name="connsiteX2-53" fmla="*/ 0 w 1601764"/>
              <a:gd name="connsiteY2-54" fmla="*/ 2448272 h 2448272"/>
              <a:gd name="connsiteX3-55" fmla="*/ 0 w 1601764"/>
              <a:gd name="connsiteY3-56" fmla="*/ 0 h 2448272"/>
              <a:gd name="connsiteX4-57" fmla="*/ 1584176 w 1601764"/>
              <a:gd name="connsiteY4-58" fmla="*/ 0 h 2448272"/>
              <a:gd name="connsiteX5-59" fmla="*/ 1601764 w 1601764"/>
              <a:gd name="connsiteY5-60" fmla="*/ 826038 h 2448272"/>
              <a:gd name="connsiteX0-61" fmla="*/ 1585292 w 1585292"/>
              <a:gd name="connsiteY0-62" fmla="*/ 1578466 h 2448272"/>
              <a:gd name="connsiteX1-63" fmla="*/ 1584176 w 1585292"/>
              <a:gd name="connsiteY1-64" fmla="*/ 2448272 h 2448272"/>
              <a:gd name="connsiteX2-65" fmla="*/ 0 w 1585292"/>
              <a:gd name="connsiteY2-66" fmla="*/ 2448272 h 2448272"/>
              <a:gd name="connsiteX3-67" fmla="*/ 0 w 1585292"/>
              <a:gd name="connsiteY3-68" fmla="*/ 0 h 2448272"/>
              <a:gd name="connsiteX4-69" fmla="*/ 1584176 w 1585292"/>
              <a:gd name="connsiteY4-70" fmla="*/ 0 h 2448272"/>
              <a:gd name="connsiteX5-71" fmla="*/ 1576028 w 1585292"/>
              <a:gd name="connsiteY5-72" fmla="*/ 831473 h 2448272"/>
              <a:gd name="connsiteX0-73" fmla="*/ 1585292 w 1593185"/>
              <a:gd name="connsiteY0-74" fmla="*/ 1578466 h 2448272"/>
              <a:gd name="connsiteX1-75" fmla="*/ 1584176 w 1593185"/>
              <a:gd name="connsiteY1-76" fmla="*/ 2448272 h 2448272"/>
              <a:gd name="connsiteX2-77" fmla="*/ 0 w 1593185"/>
              <a:gd name="connsiteY2-78" fmla="*/ 2448272 h 2448272"/>
              <a:gd name="connsiteX3-79" fmla="*/ 0 w 1593185"/>
              <a:gd name="connsiteY3-80" fmla="*/ 0 h 2448272"/>
              <a:gd name="connsiteX4-81" fmla="*/ 1584176 w 1593185"/>
              <a:gd name="connsiteY4-82" fmla="*/ 0 h 2448272"/>
              <a:gd name="connsiteX5-83" fmla="*/ 1593185 w 1593185"/>
              <a:gd name="connsiteY5-84" fmla="*/ 842344 h 2448272"/>
              <a:gd name="connsiteX0-85" fmla="*/ 1585292 w 1585292"/>
              <a:gd name="connsiteY0-86" fmla="*/ 1578466 h 2448272"/>
              <a:gd name="connsiteX1-87" fmla="*/ 1584176 w 1585292"/>
              <a:gd name="connsiteY1-88" fmla="*/ 2448272 h 2448272"/>
              <a:gd name="connsiteX2-89" fmla="*/ 0 w 1585292"/>
              <a:gd name="connsiteY2-90" fmla="*/ 2448272 h 2448272"/>
              <a:gd name="connsiteX3-91" fmla="*/ 0 w 1585292"/>
              <a:gd name="connsiteY3-92" fmla="*/ 0 h 2448272"/>
              <a:gd name="connsiteX4-93" fmla="*/ 1584176 w 1585292"/>
              <a:gd name="connsiteY4-94" fmla="*/ 0 h 2448272"/>
              <a:gd name="connsiteX5-95" fmla="*/ 1584606 w 1585292"/>
              <a:gd name="connsiteY5-96" fmla="*/ 847779 h 244827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585292" h="2448272">
                <a:moveTo>
                  <a:pt x="1585292" y="1578466"/>
                </a:moveTo>
                <a:lnTo>
                  <a:pt x="1584176" y="2448272"/>
                </a:lnTo>
                <a:lnTo>
                  <a:pt x="0" y="2448272"/>
                </a:lnTo>
                <a:lnTo>
                  <a:pt x="0" y="0"/>
                </a:lnTo>
                <a:lnTo>
                  <a:pt x="1584176" y="0"/>
                </a:lnTo>
                <a:cubicBezTo>
                  <a:pt x="1584548" y="406775"/>
                  <a:pt x="1584606" y="847779"/>
                  <a:pt x="1584606" y="847779"/>
                </a:cubicBezTo>
              </a:path>
            </a:pathLst>
          </a:custGeom>
          <a:noFill/>
          <a:ln w="57150">
            <a:solidFill>
              <a:srgbClr val="167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8361986" y="5107668"/>
            <a:ext cx="751509" cy="3500665"/>
            <a:chOff x="8361986" y="4393885"/>
            <a:chExt cx="751509" cy="3500665"/>
          </a:xfrm>
        </p:grpSpPr>
        <p:sp>
          <p:nvSpPr>
            <p:cNvPr id="15" name="文本占位符 9"/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6" name="文本占位符 9"/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7" name="文本占位符 9"/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 showMasterSp="0">
  <p:cSld name="13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5712343" y="4424866"/>
            <a:ext cx="2542819" cy="4866269"/>
            <a:chOff x="5712343" y="4693773"/>
            <a:chExt cx="2542819" cy="4866269"/>
          </a:xfrm>
        </p:grpSpPr>
        <p:sp>
          <p:nvSpPr>
            <p:cNvPr id="15" name="文本框 14"/>
            <p:cNvSpPr txBox="1"/>
            <p:nvPr userDrawn="1"/>
          </p:nvSpPr>
          <p:spPr>
            <a:xfrm>
              <a:off x="6701532" y="6670404"/>
              <a:ext cx="1553630" cy="9130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5335" b="1" dirty="0">
                  <a:solidFill>
                    <a:schemeClr val="tx1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</a:rPr>
                <a:t>目录</a:t>
              </a:r>
              <a:endParaRPr lang="zh-CN" altLang="en-US" sz="5335" b="1" dirty="0">
                <a:solidFill>
                  <a:schemeClr val="tx1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endParaRPr>
            </a:p>
          </p:txBody>
        </p:sp>
        <p:sp>
          <p:nvSpPr>
            <p:cNvPr id="16" name="矩形 6"/>
            <p:cNvSpPr/>
            <p:nvPr userDrawn="1"/>
          </p:nvSpPr>
          <p:spPr>
            <a:xfrm>
              <a:off x="5712343" y="4693773"/>
              <a:ext cx="1760199" cy="4866269"/>
            </a:xfrm>
            <a:custGeom>
              <a:avLst/>
              <a:gdLst>
                <a:gd name="connsiteX0" fmla="*/ 0 w 1584176"/>
                <a:gd name="connsiteY0" fmla="*/ 0 h 2448272"/>
                <a:gd name="connsiteX1" fmla="*/ 1584176 w 1584176"/>
                <a:gd name="connsiteY1" fmla="*/ 0 h 2448272"/>
                <a:gd name="connsiteX2" fmla="*/ 1584176 w 1584176"/>
                <a:gd name="connsiteY2" fmla="*/ 2448272 h 2448272"/>
                <a:gd name="connsiteX3" fmla="*/ 0 w 1584176"/>
                <a:gd name="connsiteY3" fmla="*/ 2448272 h 2448272"/>
                <a:gd name="connsiteX4" fmla="*/ 0 w 1584176"/>
                <a:gd name="connsiteY4" fmla="*/ 0 h 2448272"/>
                <a:gd name="connsiteX0-1" fmla="*/ 0 w 1585292"/>
                <a:gd name="connsiteY0-2" fmla="*/ 0 h 2448272"/>
                <a:gd name="connsiteX1-3" fmla="*/ 1584176 w 1585292"/>
                <a:gd name="connsiteY1-4" fmla="*/ 0 h 2448272"/>
                <a:gd name="connsiteX2-5" fmla="*/ 1585292 w 1585292"/>
                <a:gd name="connsiteY2-6" fmla="*/ 1220326 h 2448272"/>
                <a:gd name="connsiteX3-7" fmla="*/ 1584176 w 1585292"/>
                <a:gd name="connsiteY3-8" fmla="*/ 2448272 h 2448272"/>
                <a:gd name="connsiteX4-9" fmla="*/ 0 w 1585292"/>
                <a:gd name="connsiteY4-10" fmla="*/ 2448272 h 2448272"/>
                <a:gd name="connsiteX5" fmla="*/ 0 w 1585292"/>
                <a:gd name="connsiteY5" fmla="*/ 0 h 2448272"/>
                <a:gd name="connsiteX0-11" fmla="*/ 1585292 w 1676732"/>
                <a:gd name="connsiteY0-12" fmla="*/ 1220326 h 2448272"/>
                <a:gd name="connsiteX1-13" fmla="*/ 1584176 w 1676732"/>
                <a:gd name="connsiteY1-14" fmla="*/ 2448272 h 2448272"/>
                <a:gd name="connsiteX2-15" fmla="*/ 0 w 1676732"/>
                <a:gd name="connsiteY2-16" fmla="*/ 2448272 h 2448272"/>
                <a:gd name="connsiteX3-17" fmla="*/ 0 w 1676732"/>
                <a:gd name="connsiteY3-18" fmla="*/ 0 h 2448272"/>
                <a:gd name="connsiteX4-19" fmla="*/ 1584176 w 1676732"/>
                <a:gd name="connsiteY4-20" fmla="*/ 0 h 2448272"/>
                <a:gd name="connsiteX5-21" fmla="*/ 1676732 w 1676732"/>
                <a:gd name="connsiteY5-22" fmla="*/ 1311766 h 2448272"/>
                <a:gd name="connsiteX0-23" fmla="*/ 1585292 w 1585292"/>
                <a:gd name="connsiteY0-24" fmla="*/ 1220326 h 2448272"/>
                <a:gd name="connsiteX1-25" fmla="*/ 1584176 w 1585292"/>
                <a:gd name="connsiteY1-26" fmla="*/ 2448272 h 2448272"/>
                <a:gd name="connsiteX2-27" fmla="*/ 0 w 1585292"/>
                <a:gd name="connsiteY2-28" fmla="*/ 2448272 h 2448272"/>
                <a:gd name="connsiteX3-29" fmla="*/ 0 w 1585292"/>
                <a:gd name="connsiteY3-30" fmla="*/ 0 h 2448272"/>
                <a:gd name="connsiteX4-31" fmla="*/ 1584176 w 1585292"/>
                <a:gd name="connsiteY4-32" fmla="*/ 0 h 2448272"/>
                <a:gd name="connsiteX5-33" fmla="*/ 1585292 w 1585292"/>
                <a:gd name="connsiteY5-34" fmla="*/ 953626 h 2448272"/>
                <a:gd name="connsiteX0-35" fmla="*/ 1585292 w 1585292"/>
                <a:gd name="connsiteY0-36" fmla="*/ 1220326 h 2448272"/>
                <a:gd name="connsiteX1-37" fmla="*/ 1584176 w 1585292"/>
                <a:gd name="connsiteY1-38" fmla="*/ 2448272 h 2448272"/>
                <a:gd name="connsiteX2-39" fmla="*/ 0 w 1585292"/>
                <a:gd name="connsiteY2-40" fmla="*/ 2448272 h 2448272"/>
                <a:gd name="connsiteX3-41" fmla="*/ 0 w 1585292"/>
                <a:gd name="connsiteY3-42" fmla="*/ 0 h 2448272"/>
                <a:gd name="connsiteX4-43" fmla="*/ 1584176 w 1585292"/>
                <a:gd name="connsiteY4-44" fmla="*/ 0 h 2448272"/>
                <a:gd name="connsiteX5-45" fmla="*/ 1585292 w 1585292"/>
                <a:gd name="connsiteY5-46" fmla="*/ 664066 h 2448272"/>
                <a:gd name="connsiteX0-47" fmla="*/ 1577672 w 1585292"/>
                <a:gd name="connsiteY0-48" fmla="*/ 1967086 h 2448272"/>
                <a:gd name="connsiteX1-49" fmla="*/ 1584176 w 1585292"/>
                <a:gd name="connsiteY1-50" fmla="*/ 2448272 h 2448272"/>
                <a:gd name="connsiteX2-51" fmla="*/ 0 w 1585292"/>
                <a:gd name="connsiteY2-52" fmla="*/ 2448272 h 2448272"/>
                <a:gd name="connsiteX3-53" fmla="*/ 0 w 1585292"/>
                <a:gd name="connsiteY3-54" fmla="*/ 0 h 2448272"/>
                <a:gd name="connsiteX4-55" fmla="*/ 1584176 w 1585292"/>
                <a:gd name="connsiteY4-56" fmla="*/ 0 h 2448272"/>
                <a:gd name="connsiteX5-57" fmla="*/ 1585292 w 1585292"/>
                <a:gd name="connsiteY5-58" fmla="*/ 664066 h 2448272"/>
                <a:gd name="connsiteX0-59" fmla="*/ 1585292 w 1585292"/>
                <a:gd name="connsiteY0-60" fmla="*/ 1578466 h 2448272"/>
                <a:gd name="connsiteX1-61" fmla="*/ 1584176 w 1585292"/>
                <a:gd name="connsiteY1-62" fmla="*/ 2448272 h 2448272"/>
                <a:gd name="connsiteX2-63" fmla="*/ 0 w 1585292"/>
                <a:gd name="connsiteY2-64" fmla="*/ 2448272 h 2448272"/>
                <a:gd name="connsiteX3-65" fmla="*/ 0 w 1585292"/>
                <a:gd name="connsiteY3-66" fmla="*/ 0 h 2448272"/>
                <a:gd name="connsiteX4-67" fmla="*/ 1584176 w 1585292"/>
                <a:gd name="connsiteY4-68" fmla="*/ 0 h 2448272"/>
                <a:gd name="connsiteX5-69" fmla="*/ 1585292 w 1585292"/>
                <a:gd name="connsiteY5-70" fmla="*/ 664066 h 2448272"/>
                <a:gd name="connsiteX0-1" fmla="*/ 1585292 w 1618234"/>
                <a:gd name="connsiteY0-2" fmla="*/ 1578466 h 2448272"/>
                <a:gd name="connsiteX1-3" fmla="*/ 1584176 w 1618234"/>
                <a:gd name="connsiteY1-4" fmla="*/ 2448272 h 2448272"/>
                <a:gd name="connsiteX2-5" fmla="*/ 0 w 1618234"/>
                <a:gd name="connsiteY2-6" fmla="*/ 2448272 h 2448272"/>
                <a:gd name="connsiteX3-7" fmla="*/ 0 w 1618234"/>
                <a:gd name="connsiteY3-8" fmla="*/ 0 h 2448272"/>
                <a:gd name="connsiteX4-9" fmla="*/ 1584176 w 1618234"/>
                <a:gd name="connsiteY4-10" fmla="*/ 0 h 2448272"/>
                <a:gd name="connsiteX5-11" fmla="*/ 1618234 w 1618234"/>
                <a:gd name="connsiteY5-12" fmla="*/ 841474 h 2448272"/>
                <a:gd name="connsiteX0-13" fmla="*/ 1585292 w 1585292"/>
                <a:gd name="connsiteY0-14" fmla="*/ 1578466 h 2448272"/>
                <a:gd name="connsiteX1-15" fmla="*/ 1584176 w 1585292"/>
                <a:gd name="connsiteY1-16" fmla="*/ 2448272 h 2448272"/>
                <a:gd name="connsiteX2-17" fmla="*/ 0 w 1585292"/>
                <a:gd name="connsiteY2-18" fmla="*/ 2448272 h 2448272"/>
                <a:gd name="connsiteX3-19" fmla="*/ 0 w 1585292"/>
                <a:gd name="connsiteY3-20" fmla="*/ 0 h 2448272"/>
                <a:gd name="connsiteX4-21" fmla="*/ 1584176 w 1585292"/>
                <a:gd name="connsiteY4-22" fmla="*/ 0 h 2448272"/>
                <a:gd name="connsiteX5-23" fmla="*/ 1568822 w 1585292"/>
                <a:gd name="connsiteY5-24" fmla="*/ 820602 h 2448272"/>
                <a:gd name="connsiteX0-25" fmla="*/ 1585292 w 1601764"/>
                <a:gd name="connsiteY0-26" fmla="*/ 1578466 h 2448272"/>
                <a:gd name="connsiteX1-27" fmla="*/ 1584176 w 1601764"/>
                <a:gd name="connsiteY1-28" fmla="*/ 2448272 h 2448272"/>
                <a:gd name="connsiteX2-29" fmla="*/ 0 w 1601764"/>
                <a:gd name="connsiteY2-30" fmla="*/ 2448272 h 2448272"/>
                <a:gd name="connsiteX3-31" fmla="*/ 0 w 1601764"/>
                <a:gd name="connsiteY3-32" fmla="*/ 0 h 2448272"/>
                <a:gd name="connsiteX4-33" fmla="*/ 1584176 w 1601764"/>
                <a:gd name="connsiteY4-34" fmla="*/ 0 h 2448272"/>
                <a:gd name="connsiteX5-35" fmla="*/ 1601764 w 1601764"/>
                <a:gd name="connsiteY5-36" fmla="*/ 820602 h 2448272"/>
                <a:gd name="connsiteX0-37" fmla="*/ 1585292 w 1585292"/>
                <a:gd name="connsiteY0-38" fmla="*/ 1578466 h 2448272"/>
                <a:gd name="connsiteX1-39" fmla="*/ 1584176 w 1585292"/>
                <a:gd name="connsiteY1-40" fmla="*/ 2448272 h 2448272"/>
                <a:gd name="connsiteX2-41" fmla="*/ 0 w 1585292"/>
                <a:gd name="connsiteY2-42" fmla="*/ 2448272 h 2448272"/>
                <a:gd name="connsiteX3-43" fmla="*/ 0 w 1585292"/>
                <a:gd name="connsiteY3-44" fmla="*/ 0 h 2448272"/>
                <a:gd name="connsiteX4-45" fmla="*/ 1584176 w 1585292"/>
                <a:gd name="connsiteY4-46" fmla="*/ 0 h 2448272"/>
                <a:gd name="connsiteX5-47" fmla="*/ 1576028 w 1585292"/>
                <a:gd name="connsiteY5-48" fmla="*/ 820602 h 2448272"/>
                <a:gd name="connsiteX0-49" fmla="*/ 1585292 w 1601764"/>
                <a:gd name="connsiteY0-50" fmla="*/ 1578466 h 2448272"/>
                <a:gd name="connsiteX1-51" fmla="*/ 1584176 w 1601764"/>
                <a:gd name="connsiteY1-52" fmla="*/ 2448272 h 2448272"/>
                <a:gd name="connsiteX2-53" fmla="*/ 0 w 1601764"/>
                <a:gd name="connsiteY2-54" fmla="*/ 2448272 h 2448272"/>
                <a:gd name="connsiteX3-55" fmla="*/ 0 w 1601764"/>
                <a:gd name="connsiteY3-56" fmla="*/ 0 h 2448272"/>
                <a:gd name="connsiteX4-57" fmla="*/ 1584176 w 1601764"/>
                <a:gd name="connsiteY4-58" fmla="*/ 0 h 2448272"/>
                <a:gd name="connsiteX5-59" fmla="*/ 1601764 w 1601764"/>
                <a:gd name="connsiteY5-60" fmla="*/ 826038 h 2448272"/>
                <a:gd name="connsiteX0-61" fmla="*/ 1585292 w 1585292"/>
                <a:gd name="connsiteY0-62" fmla="*/ 1578466 h 2448272"/>
                <a:gd name="connsiteX1-63" fmla="*/ 1584176 w 1585292"/>
                <a:gd name="connsiteY1-64" fmla="*/ 2448272 h 2448272"/>
                <a:gd name="connsiteX2-65" fmla="*/ 0 w 1585292"/>
                <a:gd name="connsiteY2-66" fmla="*/ 2448272 h 2448272"/>
                <a:gd name="connsiteX3-67" fmla="*/ 0 w 1585292"/>
                <a:gd name="connsiteY3-68" fmla="*/ 0 h 2448272"/>
                <a:gd name="connsiteX4-69" fmla="*/ 1584176 w 1585292"/>
                <a:gd name="connsiteY4-70" fmla="*/ 0 h 2448272"/>
                <a:gd name="connsiteX5-71" fmla="*/ 1576028 w 1585292"/>
                <a:gd name="connsiteY5-72" fmla="*/ 831473 h 2448272"/>
                <a:gd name="connsiteX0-73" fmla="*/ 1585292 w 1593185"/>
                <a:gd name="connsiteY0-74" fmla="*/ 1578466 h 2448272"/>
                <a:gd name="connsiteX1-75" fmla="*/ 1584176 w 1593185"/>
                <a:gd name="connsiteY1-76" fmla="*/ 2448272 h 2448272"/>
                <a:gd name="connsiteX2-77" fmla="*/ 0 w 1593185"/>
                <a:gd name="connsiteY2-78" fmla="*/ 2448272 h 2448272"/>
                <a:gd name="connsiteX3-79" fmla="*/ 0 w 1593185"/>
                <a:gd name="connsiteY3-80" fmla="*/ 0 h 2448272"/>
                <a:gd name="connsiteX4-81" fmla="*/ 1584176 w 1593185"/>
                <a:gd name="connsiteY4-82" fmla="*/ 0 h 2448272"/>
                <a:gd name="connsiteX5-83" fmla="*/ 1593185 w 1593185"/>
                <a:gd name="connsiteY5-84" fmla="*/ 842344 h 2448272"/>
                <a:gd name="connsiteX0-85" fmla="*/ 1585292 w 1585292"/>
                <a:gd name="connsiteY0-86" fmla="*/ 1578466 h 2448272"/>
                <a:gd name="connsiteX1-87" fmla="*/ 1584176 w 1585292"/>
                <a:gd name="connsiteY1-88" fmla="*/ 2448272 h 2448272"/>
                <a:gd name="connsiteX2-89" fmla="*/ 0 w 1585292"/>
                <a:gd name="connsiteY2-90" fmla="*/ 2448272 h 2448272"/>
                <a:gd name="connsiteX3-91" fmla="*/ 0 w 1585292"/>
                <a:gd name="connsiteY3-92" fmla="*/ 0 h 2448272"/>
                <a:gd name="connsiteX4-93" fmla="*/ 1584176 w 1585292"/>
                <a:gd name="connsiteY4-94" fmla="*/ 0 h 2448272"/>
                <a:gd name="connsiteX5-95" fmla="*/ 1584606 w 1585292"/>
                <a:gd name="connsiteY5-96" fmla="*/ 847779 h 244827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585292" h="2448272">
                  <a:moveTo>
                    <a:pt x="1585292" y="1578466"/>
                  </a:moveTo>
                  <a:lnTo>
                    <a:pt x="1584176" y="2448272"/>
                  </a:lnTo>
                  <a:lnTo>
                    <a:pt x="0" y="2448272"/>
                  </a:lnTo>
                  <a:lnTo>
                    <a:pt x="0" y="0"/>
                  </a:lnTo>
                  <a:lnTo>
                    <a:pt x="1584176" y="0"/>
                  </a:lnTo>
                  <a:cubicBezTo>
                    <a:pt x="1584548" y="406775"/>
                    <a:pt x="1584606" y="847779"/>
                    <a:pt x="1584606" y="847779"/>
                  </a:cubicBezTo>
                </a:path>
              </a:pathLst>
            </a:custGeom>
            <a:noFill/>
            <a:ln w="57150">
              <a:solidFill>
                <a:srgbClr val="167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/>
            </a:p>
          </p:txBody>
        </p:sp>
      </p:grpSp>
      <p:grpSp>
        <p:nvGrpSpPr>
          <p:cNvPr id="17" name="组合 16"/>
          <p:cNvGrpSpPr/>
          <p:nvPr userDrawn="1"/>
        </p:nvGrpSpPr>
        <p:grpSpPr>
          <a:xfrm>
            <a:off x="8643258" y="4424865"/>
            <a:ext cx="765685" cy="4866269"/>
            <a:chOff x="8347810" y="4393885"/>
            <a:chExt cx="765685" cy="4866269"/>
          </a:xfrm>
        </p:grpSpPr>
        <p:sp>
          <p:nvSpPr>
            <p:cNvPr id="18" name="文本占位符 9"/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9" name="文本占位符 9"/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20" name="文本占位符 9"/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21" name="文本占位符 9"/>
            <p:cNvSpPr txBox="1"/>
            <p:nvPr userDrawn="1"/>
          </p:nvSpPr>
          <p:spPr>
            <a:xfrm>
              <a:off x="8347810" y="8490697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04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 showMasterSp="0">
  <p:cSld name="14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3" name="组合 2"/>
          <p:cNvGrpSpPr/>
          <p:nvPr userDrawn="1"/>
        </p:nvGrpSpPr>
        <p:grpSpPr>
          <a:xfrm>
            <a:off x="8347810" y="3744162"/>
            <a:ext cx="765685" cy="6227676"/>
            <a:chOff x="8347810" y="4424866"/>
            <a:chExt cx="765685" cy="6227676"/>
          </a:xfrm>
        </p:grpSpPr>
        <p:grpSp>
          <p:nvGrpSpPr>
            <p:cNvPr id="2" name="组合 1"/>
            <p:cNvGrpSpPr/>
            <p:nvPr userDrawn="1"/>
          </p:nvGrpSpPr>
          <p:grpSpPr>
            <a:xfrm>
              <a:off x="8347810" y="4424866"/>
              <a:ext cx="765685" cy="4866269"/>
              <a:chOff x="8347810" y="4393885"/>
              <a:chExt cx="765685" cy="4866269"/>
            </a:xfrm>
          </p:grpSpPr>
          <p:sp>
            <p:nvSpPr>
              <p:cNvPr id="6" name="文本占位符 9"/>
              <p:cNvSpPr txBox="1"/>
              <p:nvPr userDrawn="1"/>
            </p:nvSpPr>
            <p:spPr>
              <a:xfrm>
                <a:off x="8361986" y="4393885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01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7" name="文本占位符 9"/>
              <p:cNvSpPr txBox="1"/>
              <p:nvPr userDrawn="1"/>
            </p:nvSpPr>
            <p:spPr>
              <a:xfrm>
                <a:off x="8361986" y="5759489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02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8" name="文本占位符 9"/>
              <p:cNvSpPr txBox="1"/>
              <p:nvPr userDrawn="1"/>
            </p:nvSpPr>
            <p:spPr>
              <a:xfrm>
                <a:off x="8361986" y="7125093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03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9" name="文本占位符 9"/>
              <p:cNvSpPr txBox="1"/>
              <p:nvPr userDrawn="1"/>
            </p:nvSpPr>
            <p:spPr>
              <a:xfrm>
                <a:off x="8347810" y="8490697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04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</p:grpSp>
        <p:sp>
          <p:nvSpPr>
            <p:cNvPr id="11" name="文本占位符 9"/>
            <p:cNvSpPr txBox="1"/>
            <p:nvPr userDrawn="1"/>
          </p:nvSpPr>
          <p:spPr>
            <a:xfrm>
              <a:off x="8361986" y="98830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05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5712343" y="3744162"/>
            <a:ext cx="2542819" cy="6227676"/>
            <a:chOff x="5712343" y="4013069"/>
            <a:chExt cx="2542819" cy="6227676"/>
          </a:xfrm>
        </p:grpSpPr>
        <p:sp>
          <p:nvSpPr>
            <p:cNvPr id="15" name="文本框 14"/>
            <p:cNvSpPr txBox="1"/>
            <p:nvPr userDrawn="1"/>
          </p:nvSpPr>
          <p:spPr>
            <a:xfrm>
              <a:off x="6701532" y="6670404"/>
              <a:ext cx="1553630" cy="9130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5335" b="1" dirty="0">
                  <a:solidFill>
                    <a:schemeClr val="tx1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</a:rPr>
                <a:t>目录</a:t>
              </a:r>
              <a:endParaRPr lang="zh-CN" altLang="en-US" sz="5335" b="1" dirty="0">
                <a:solidFill>
                  <a:schemeClr val="tx1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endParaRPr>
            </a:p>
          </p:txBody>
        </p:sp>
        <p:sp>
          <p:nvSpPr>
            <p:cNvPr id="16" name="矩形 6"/>
            <p:cNvSpPr/>
            <p:nvPr userDrawn="1"/>
          </p:nvSpPr>
          <p:spPr>
            <a:xfrm>
              <a:off x="5712343" y="4013069"/>
              <a:ext cx="1760199" cy="6227676"/>
            </a:xfrm>
            <a:custGeom>
              <a:avLst/>
              <a:gdLst>
                <a:gd name="connsiteX0" fmla="*/ 0 w 1584176"/>
                <a:gd name="connsiteY0" fmla="*/ 0 h 2448272"/>
                <a:gd name="connsiteX1" fmla="*/ 1584176 w 1584176"/>
                <a:gd name="connsiteY1" fmla="*/ 0 h 2448272"/>
                <a:gd name="connsiteX2" fmla="*/ 1584176 w 1584176"/>
                <a:gd name="connsiteY2" fmla="*/ 2448272 h 2448272"/>
                <a:gd name="connsiteX3" fmla="*/ 0 w 1584176"/>
                <a:gd name="connsiteY3" fmla="*/ 2448272 h 2448272"/>
                <a:gd name="connsiteX4" fmla="*/ 0 w 1584176"/>
                <a:gd name="connsiteY4" fmla="*/ 0 h 2448272"/>
                <a:gd name="connsiteX0-1" fmla="*/ 0 w 1585292"/>
                <a:gd name="connsiteY0-2" fmla="*/ 0 h 2448272"/>
                <a:gd name="connsiteX1-3" fmla="*/ 1584176 w 1585292"/>
                <a:gd name="connsiteY1-4" fmla="*/ 0 h 2448272"/>
                <a:gd name="connsiteX2-5" fmla="*/ 1585292 w 1585292"/>
                <a:gd name="connsiteY2-6" fmla="*/ 1220326 h 2448272"/>
                <a:gd name="connsiteX3-7" fmla="*/ 1584176 w 1585292"/>
                <a:gd name="connsiteY3-8" fmla="*/ 2448272 h 2448272"/>
                <a:gd name="connsiteX4-9" fmla="*/ 0 w 1585292"/>
                <a:gd name="connsiteY4-10" fmla="*/ 2448272 h 2448272"/>
                <a:gd name="connsiteX5" fmla="*/ 0 w 1585292"/>
                <a:gd name="connsiteY5" fmla="*/ 0 h 2448272"/>
                <a:gd name="connsiteX0-11" fmla="*/ 1585292 w 1676732"/>
                <a:gd name="connsiteY0-12" fmla="*/ 1220326 h 2448272"/>
                <a:gd name="connsiteX1-13" fmla="*/ 1584176 w 1676732"/>
                <a:gd name="connsiteY1-14" fmla="*/ 2448272 h 2448272"/>
                <a:gd name="connsiteX2-15" fmla="*/ 0 w 1676732"/>
                <a:gd name="connsiteY2-16" fmla="*/ 2448272 h 2448272"/>
                <a:gd name="connsiteX3-17" fmla="*/ 0 w 1676732"/>
                <a:gd name="connsiteY3-18" fmla="*/ 0 h 2448272"/>
                <a:gd name="connsiteX4-19" fmla="*/ 1584176 w 1676732"/>
                <a:gd name="connsiteY4-20" fmla="*/ 0 h 2448272"/>
                <a:gd name="connsiteX5-21" fmla="*/ 1676732 w 1676732"/>
                <a:gd name="connsiteY5-22" fmla="*/ 1311766 h 2448272"/>
                <a:gd name="connsiteX0-23" fmla="*/ 1585292 w 1585292"/>
                <a:gd name="connsiteY0-24" fmla="*/ 1220326 h 2448272"/>
                <a:gd name="connsiteX1-25" fmla="*/ 1584176 w 1585292"/>
                <a:gd name="connsiteY1-26" fmla="*/ 2448272 h 2448272"/>
                <a:gd name="connsiteX2-27" fmla="*/ 0 w 1585292"/>
                <a:gd name="connsiteY2-28" fmla="*/ 2448272 h 2448272"/>
                <a:gd name="connsiteX3-29" fmla="*/ 0 w 1585292"/>
                <a:gd name="connsiteY3-30" fmla="*/ 0 h 2448272"/>
                <a:gd name="connsiteX4-31" fmla="*/ 1584176 w 1585292"/>
                <a:gd name="connsiteY4-32" fmla="*/ 0 h 2448272"/>
                <a:gd name="connsiteX5-33" fmla="*/ 1585292 w 1585292"/>
                <a:gd name="connsiteY5-34" fmla="*/ 953626 h 2448272"/>
                <a:gd name="connsiteX0-35" fmla="*/ 1585292 w 1585292"/>
                <a:gd name="connsiteY0-36" fmla="*/ 1220326 h 2448272"/>
                <a:gd name="connsiteX1-37" fmla="*/ 1584176 w 1585292"/>
                <a:gd name="connsiteY1-38" fmla="*/ 2448272 h 2448272"/>
                <a:gd name="connsiteX2-39" fmla="*/ 0 w 1585292"/>
                <a:gd name="connsiteY2-40" fmla="*/ 2448272 h 2448272"/>
                <a:gd name="connsiteX3-41" fmla="*/ 0 w 1585292"/>
                <a:gd name="connsiteY3-42" fmla="*/ 0 h 2448272"/>
                <a:gd name="connsiteX4-43" fmla="*/ 1584176 w 1585292"/>
                <a:gd name="connsiteY4-44" fmla="*/ 0 h 2448272"/>
                <a:gd name="connsiteX5-45" fmla="*/ 1585292 w 1585292"/>
                <a:gd name="connsiteY5-46" fmla="*/ 664066 h 2448272"/>
                <a:gd name="connsiteX0-47" fmla="*/ 1577672 w 1585292"/>
                <a:gd name="connsiteY0-48" fmla="*/ 1967086 h 2448272"/>
                <a:gd name="connsiteX1-49" fmla="*/ 1584176 w 1585292"/>
                <a:gd name="connsiteY1-50" fmla="*/ 2448272 h 2448272"/>
                <a:gd name="connsiteX2-51" fmla="*/ 0 w 1585292"/>
                <a:gd name="connsiteY2-52" fmla="*/ 2448272 h 2448272"/>
                <a:gd name="connsiteX3-53" fmla="*/ 0 w 1585292"/>
                <a:gd name="connsiteY3-54" fmla="*/ 0 h 2448272"/>
                <a:gd name="connsiteX4-55" fmla="*/ 1584176 w 1585292"/>
                <a:gd name="connsiteY4-56" fmla="*/ 0 h 2448272"/>
                <a:gd name="connsiteX5-57" fmla="*/ 1585292 w 1585292"/>
                <a:gd name="connsiteY5-58" fmla="*/ 664066 h 2448272"/>
                <a:gd name="connsiteX0-59" fmla="*/ 1585292 w 1585292"/>
                <a:gd name="connsiteY0-60" fmla="*/ 1578466 h 2448272"/>
                <a:gd name="connsiteX1-61" fmla="*/ 1584176 w 1585292"/>
                <a:gd name="connsiteY1-62" fmla="*/ 2448272 h 2448272"/>
                <a:gd name="connsiteX2-63" fmla="*/ 0 w 1585292"/>
                <a:gd name="connsiteY2-64" fmla="*/ 2448272 h 2448272"/>
                <a:gd name="connsiteX3-65" fmla="*/ 0 w 1585292"/>
                <a:gd name="connsiteY3-66" fmla="*/ 0 h 2448272"/>
                <a:gd name="connsiteX4-67" fmla="*/ 1584176 w 1585292"/>
                <a:gd name="connsiteY4-68" fmla="*/ 0 h 2448272"/>
                <a:gd name="connsiteX5-69" fmla="*/ 1585292 w 1585292"/>
                <a:gd name="connsiteY5-70" fmla="*/ 664066 h 2448272"/>
                <a:gd name="connsiteX0-1" fmla="*/ 1585292 w 1618234"/>
                <a:gd name="connsiteY0-2" fmla="*/ 1578466 h 2448272"/>
                <a:gd name="connsiteX1-3" fmla="*/ 1584176 w 1618234"/>
                <a:gd name="connsiteY1-4" fmla="*/ 2448272 h 2448272"/>
                <a:gd name="connsiteX2-5" fmla="*/ 0 w 1618234"/>
                <a:gd name="connsiteY2-6" fmla="*/ 2448272 h 2448272"/>
                <a:gd name="connsiteX3-7" fmla="*/ 0 w 1618234"/>
                <a:gd name="connsiteY3-8" fmla="*/ 0 h 2448272"/>
                <a:gd name="connsiteX4-9" fmla="*/ 1584176 w 1618234"/>
                <a:gd name="connsiteY4-10" fmla="*/ 0 h 2448272"/>
                <a:gd name="connsiteX5-11" fmla="*/ 1618234 w 1618234"/>
                <a:gd name="connsiteY5-12" fmla="*/ 841474 h 2448272"/>
                <a:gd name="connsiteX0-13" fmla="*/ 1585292 w 1585292"/>
                <a:gd name="connsiteY0-14" fmla="*/ 1578466 h 2448272"/>
                <a:gd name="connsiteX1-15" fmla="*/ 1584176 w 1585292"/>
                <a:gd name="connsiteY1-16" fmla="*/ 2448272 h 2448272"/>
                <a:gd name="connsiteX2-17" fmla="*/ 0 w 1585292"/>
                <a:gd name="connsiteY2-18" fmla="*/ 2448272 h 2448272"/>
                <a:gd name="connsiteX3-19" fmla="*/ 0 w 1585292"/>
                <a:gd name="connsiteY3-20" fmla="*/ 0 h 2448272"/>
                <a:gd name="connsiteX4-21" fmla="*/ 1584176 w 1585292"/>
                <a:gd name="connsiteY4-22" fmla="*/ 0 h 2448272"/>
                <a:gd name="connsiteX5-23" fmla="*/ 1568822 w 1585292"/>
                <a:gd name="connsiteY5-24" fmla="*/ 820602 h 2448272"/>
                <a:gd name="connsiteX0-25" fmla="*/ 1585292 w 1601764"/>
                <a:gd name="connsiteY0-26" fmla="*/ 1578466 h 2448272"/>
                <a:gd name="connsiteX1-27" fmla="*/ 1584176 w 1601764"/>
                <a:gd name="connsiteY1-28" fmla="*/ 2448272 h 2448272"/>
                <a:gd name="connsiteX2-29" fmla="*/ 0 w 1601764"/>
                <a:gd name="connsiteY2-30" fmla="*/ 2448272 h 2448272"/>
                <a:gd name="connsiteX3-31" fmla="*/ 0 w 1601764"/>
                <a:gd name="connsiteY3-32" fmla="*/ 0 h 2448272"/>
                <a:gd name="connsiteX4-33" fmla="*/ 1584176 w 1601764"/>
                <a:gd name="connsiteY4-34" fmla="*/ 0 h 2448272"/>
                <a:gd name="connsiteX5-35" fmla="*/ 1601764 w 1601764"/>
                <a:gd name="connsiteY5-36" fmla="*/ 820602 h 2448272"/>
                <a:gd name="connsiteX0-37" fmla="*/ 1585292 w 1585292"/>
                <a:gd name="connsiteY0-38" fmla="*/ 1578466 h 2448272"/>
                <a:gd name="connsiteX1-39" fmla="*/ 1584176 w 1585292"/>
                <a:gd name="connsiteY1-40" fmla="*/ 2448272 h 2448272"/>
                <a:gd name="connsiteX2-41" fmla="*/ 0 w 1585292"/>
                <a:gd name="connsiteY2-42" fmla="*/ 2448272 h 2448272"/>
                <a:gd name="connsiteX3-43" fmla="*/ 0 w 1585292"/>
                <a:gd name="connsiteY3-44" fmla="*/ 0 h 2448272"/>
                <a:gd name="connsiteX4-45" fmla="*/ 1584176 w 1585292"/>
                <a:gd name="connsiteY4-46" fmla="*/ 0 h 2448272"/>
                <a:gd name="connsiteX5-47" fmla="*/ 1576028 w 1585292"/>
                <a:gd name="connsiteY5-48" fmla="*/ 820602 h 2448272"/>
                <a:gd name="connsiteX0-49" fmla="*/ 1585292 w 1601764"/>
                <a:gd name="connsiteY0-50" fmla="*/ 1578466 h 2448272"/>
                <a:gd name="connsiteX1-51" fmla="*/ 1584176 w 1601764"/>
                <a:gd name="connsiteY1-52" fmla="*/ 2448272 h 2448272"/>
                <a:gd name="connsiteX2-53" fmla="*/ 0 w 1601764"/>
                <a:gd name="connsiteY2-54" fmla="*/ 2448272 h 2448272"/>
                <a:gd name="connsiteX3-55" fmla="*/ 0 w 1601764"/>
                <a:gd name="connsiteY3-56" fmla="*/ 0 h 2448272"/>
                <a:gd name="connsiteX4-57" fmla="*/ 1584176 w 1601764"/>
                <a:gd name="connsiteY4-58" fmla="*/ 0 h 2448272"/>
                <a:gd name="connsiteX5-59" fmla="*/ 1601764 w 1601764"/>
                <a:gd name="connsiteY5-60" fmla="*/ 826038 h 2448272"/>
                <a:gd name="connsiteX0-61" fmla="*/ 1585292 w 1585292"/>
                <a:gd name="connsiteY0-62" fmla="*/ 1578466 h 2448272"/>
                <a:gd name="connsiteX1-63" fmla="*/ 1584176 w 1585292"/>
                <a:gd name="connsiteY1-64" fmla="*/ 2448272 h 2448272"/>
                <a:gd name="connsiteX2-65" fmla="*/ 0 w 1585292"/>
                <a:gd name="connsiteY2-66" fmla="*/ 2448272 h 2448272"/>
                <a:gd name="connsiteX3-67" fmla="*/ 0 w 1585292"/>
                <a:gd name="connsiteY3-68" fmla="*/ 0 h 2448272"/>
                <a:gd name="connsiteX4-69" fmla="*/ 1584176 w 1585292"/>
                <a:gd name="connsiteY4-70" fmla="*/ 0 h 2448272"/>
                <a:gd name="connsiteX5-71" fmla="*/ 1576028 w 1585292"/>
                <a:gd name="connsiteY5-72" fmla="*/ 831473 h 2448272"/>
                <a:gd name="connsiteX0-73" fmla="*/ 1585292 w 1593185"/>
                <a:gd name="connsiteY0-74" fmla="*/ 1578466 h 2448272"/>
                <a:gd name="connsiteX1-75" fmla="*/ 1584176 w 1593185"/>
                <a:gd name="connsiteY1-76" fmla="*/ 2448272 h 2448272"/>
                <a:gd name="connsiteX2-77" fmla="*/ 0 w 1593185"/>
                <a:gd name="connsiteY2-78" fmla="*/ 2448272 h 2448272"/>
                <a:gd name="connsiteX3-79" fmla="*/ 0 w 1593185"/>
                <a:gd name="connsiteY3-80" fmla="*/ 0 h 2448272"/>
                <a:gd name="connsiteX4-81" fmla="*/ 1584176 w 1593185"/>
                <a:gd name="connsiteY4-82" fmla="*/ 0 h 2448272"/>
                <a:gd name="connsiteX5-83" fmla="*/ 1593185 w 1593185"/>
                <a:gd name="connsiteY5-84" fmla="*/ 842344 h 2448272"/>
                <a:gd name="connsiteX0-85" fmla="*/ 1585292 w 1585292"/>
                <a:gd name="connsiteY0-86" fmla="*/ 1578466 h 2448272"/>
                <a:gd name="connsiteX1-87" fmla="*/ 1584176 w 1585292"/>
                <a:gd name="connsiteY1-88" fmla="*/ 2448272 h 2448272"/>
                <a:gd name="connsiteX2-89" fmla="*/ 0 w 1585292"/>
                <a:gd name="connsiteY2-90" fmla="*/ 2448272 h 2448272"/>
                <a:gd name="connsiteX3-91" fmla="*/ 0 w 1585292"/>
                <a:gd name="connsiteY3-92" fmla="*/ 0 h 2448272"/>
                <a:gd name="connsiteX4-93" fmla="*/ 1584176 w 1585292"/>
                <a:gd name="connsiteY4-94" fmla="*/ 0 h 2448272"/>
                <a:gd name="connsiteX5-95" fmla="*/ 1584606 w 1585292"/>
                <a:gd name="connsiteY5-96" fmla="*/ 847779 h 244827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585292" h="2448272">
                  <a:moveTo>
                    <a:pt x="1585292" y="1578466"/>
                  </a:moveTo>
                  <a:lnTo>
                    <a:pt x="1584176" y="2448272"/>
                  </a:lnTo>
                  <a:lnTo>
                    <a:pt x="0" y="2448272"/>
                  </a:lnTo>
                  <a:lnTo>
                    <a:pt x="0" y="0"/>
                  </a:lnTo>
                  <a:lnTo>
                    <a:pt x="1584176" y="0"/>
                  </a:lnTo>
                  <a:cubicBezTo>
                    <a:pt x="1584548" y="406775"/>
                    <a:pt x="1584606" y="847779"/>
                    <a:pt x="1584606" y="847779"/>
                  </a:cubicBezTo>
                </a:path>
              </a:pathLst>
            </a:custGeom>
            <a:noFill/>
            <a:ln w="57150">
              <a:solidFill>
                <a:srgbClr val="167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/>
            </a:p>
          </p:txBody>
        </p:sp>
      </p:grp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内容页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4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10" name="直线连接符 9"/>
          <p:cNvCxnSpPr/>
          <p:nvPr userDrawn="1"/>
        </p:nvCxnSpPr>
        <p:spPr>
          <a:xfrm>
            <a:off x="2147235" y="1598400"/>
            <a:ext cx="20090038" cy="0"/>
          </a:xfrm>
          <a:prstGeom prst="line">
            <a:avLst/>
          </a:prstGeom>
          <a:noFill/>
          <a:ln w="25400" cap="flat">
            <a:solidFill>
              <a:srgbClr val="1677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矩形 10"/>
          <p:cNvSpPr/>
          <p:nvPr userDrawn="1"/>
        </p:nvSpPr>
        <p:spPr>
          <a:xfrm>
            <a:off x="0" y="720000"/>
            <a:ext cx="1872000" cy="878400"/>
          </a:xfrm>
          <a:prstGeom prst="rect">
            <a:avLst/>
          </a:prstGeom>
          <a:solidFill>
            <a:srgbClr val="1677FF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封面&amp;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 showMasterSp="0">
  <p:cSld name="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 showMasterSp="0">
  <p:cSld name="1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pic>
        <p:nvPicPr>
          <p:cNvPr id="7" name="图像" descr="图像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9" name="矩形 2"/>
          <p:cNvSpPr/>
          <p:nvPr userDrawn="1"/>
        </p:nvSpPr>
        <p:spPr>
          <a:xfrm>
            <a:off x="5134930" y="728239"/>
            <a:ext cx="234432" cy="1566000"/>
          </a:xfrm>
          <a:prstGeom prst="rect">
            <a:avLst/>
          </a:prstGeom>
          <a:solidFill>
            <a:srgbClr val="1578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>
              <a:latin typeface="Alibaba PuHuiTi H" panose="00020600040101010101" charset="-122"/>
              <a:ea typeface="Alibaba PuHuiTi H" panose="00020600040101010101" charset="-122"/>
            </a:endParaRPr>
          </a:p>
        </p:txBody>
      </p:sp>
      <p:sp>
        <p:nvSpPr>
          <p:cNvPr id="10" name="内容页标题"/>
          <p:cNvSpPr txBox="1"/>
          <p:nvPr userDrawn="1"/>
        </p:nvSpPr>
        <p:spPr>
          <a:xfrm>
            <a:off x="1994070" y="984949"/>
            <a:ext cx="3026470" cy="97975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5700">
                <a:solidFill>
                  <a:srgbClr val="53585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lvl1pPr>
          </a:lstStyle>
          <a:p>
            <a:r>
              <a:rPr dirty="0" err="1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课程小结</a:t>
            </a:r>
            <a:endParaRPr dirty="0">
              <a:solidFill>
                <a:schemeClr val="tx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11" name="内容页标题"/>
          <p:cNvSpPr txBox="1"/>
          <p:nvPr userDrawn="1"/>
        </p:nvSpPr>
        <p:spPr>
          <a:xfrm>
            <a:off x="5431781" y="1144963"/>
            <a:ext cx="102657" cy="97975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5700">
                <a:solidFill>
                  <a:srgbClr val="53585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lvl1pPr>
          </a:lstStyle>
          <a:p>
            <a:endParaRPr dirty="0">
              <a:latin typeface="Alibaba PuHuiTi H" panose="00020600040101010101" charset="-122"/>
              <a:ea typeface="Alibaba PuHuiTi H" panose="00020600040101010101" charset="-122"/>
            </a:endParaRPr>
          </a:p>
        </p:txBody>
      </p:sp>
      <p:sp>
        <p:nvSpPr>
          <p:cNvPr id="13" name="五边形 12"/>
          <p:cNvSpPr/>
          <p:nvPr userDrawn="1"/>
        </p:nvSpPr>
        <p:spPr>
          <a:xfrm>
            <a:off x="1" y="728239"/>
            <a:ext cx="1879680" cy="1566397"/>
          </a:xfrm>
          <a:prstGeom prst="homePlate">
            <a:avLst>
              <a:gd name="adj" fmla="val 0"/>
            </a:avLst>
          </a:prstGeom>
          <a:solidFill>
            <a:srgbClr val="1577FF"/>
          </a:solidFill>
          <a:ln w="25400" cap="flat">
            <a:noFill/>
            <a:prstDash val="solid"/>
            <a:round/>
          </a:ln>
          <a:effectLst/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96" y="984949"/>
            <a:ext cx="1052975" cy="1052975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 showMasterSp="0">
  <p:cSld name="2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7" name="五边形 6"/>
          <p:cNvSpPr/>
          <p:nvPr userDrawn="1"/>
        </p:nvSpPr>
        <p:spPr>
          <a:xfrm>
            <a:off x="1" y="728239"/>
            <a:ext cx="1879680" cy="1566397"/>
          </a:xfrm>
          <a:prstGeom prst="homePlate">
            <a:avLst>
              <a:gd name="adj" fmla="val 0"/>
            </a:avLst>
          </a:prstGeom>
          <a:solidFill>
            <a:srgbClr val="1577FF"/>
          </a:solidFill>
          <a:ln w="25400" cap="flat">
            <a:noFill/>
            <a:prstDash val="solid"/>
            <a:round/>
          </a:ln>
          <a:effectLst/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" name="图像" descr="图像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" name="内容页标题"/>
          <p:cNvSpPr txBox="1"/>
          <p:nvPr userDrawn="1"/>
        </p:nvSpPr>
        <p:spPr>
          <a:xfrm>
            <a:off x="1957066" y="979519"/>
            <a:ext cx="3026470" cy="97975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algn="l">
              <a:defRPr sz="5700">
                <a:solidFill>
                  <a:srgbClr val="53585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lvl1pPr>
          </a:lstStyle>
          <a:p>
            <a:r>
              <a:rPr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课后思考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Alibaba PuHuiTi R" pitchFamily="18" charset="-122"/>
              <a:ea typeface="Alibaba PuHuiTi R" pitchFamily="18" charset="-122"/>
              <a:cs typeface="Alibaba PuHuiTi R" pitchFamily="18" charset="-122"/>
            </a:endParaRPr>
          </a:p>
        </p:txBody>
      </p:sp>
      <p:pic>
        <p:nvPicPr>
          <p:cNvPr id="11" name="图片 10" descr="思考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3397" y="923633"/>
            <a:ext cx="1079193" cy="1079193"/>
          </a:xfrm>
          <a:prstGeom prst="rect">
            <a:avLst/>
          </a:prstGeom>
        </p:spPr>
      </p:pic>
      <p:grpSp>
        <p:nvGrpSpPr>
          <p:cNvPr id="13" name="组合 12"/>
          <p:cNvGrpSpPr/>
          <p:nvPr userDrawn="1"/>
        </p:nvGrpSpPr>
        <p:grpSpPr>
          <a:xfrm>
            <a:off x="3823509" y="3261996"/>
            <a:ext cx="15601746" cy="8770266"/>
            <a:chOff x="1720" y="2848"/>
            <a:chExt cx="15760" cy="6683"/>
          </a:xfrm>
        </p:grpSpPr>
        <p:grpSp>
          <p:nvGrpSpPr>
            <p:cNvPr id="14" name="组合 13"/>
            <p:cNvGrpSpPr/>
            <p:nvPr/>
          </p:nvGrpSpPr>
          <p:grpSpPr>
            <a:xfrm>
              <a:off x="1720" y="2848"/>
              <a:ext cx="7526" cy="2980"/>
              <a:chOff x="1092200" y="1808239"/>
              <a:chExt cx="4779304" cy="1892512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1092200" y="1808239"/>
                <a:ext cx="4779304" cy="18925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98500" dist="4191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5160050" y="1808239"/>
                <a:ext cx="435428" cy="105231"/>
              </a:xfrm>
              <a:prstGeom prst="rect">
                <a:avLst/>
              </a:prstGeom>
              <a:solidFill>
                <a:srgbClr val="F7B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9954" y="2848"/>
              <a:ext cx="7526" cy="2980"/>
              <a:chOff x="6320496" y="1808239"/>
              <a:chExt cx="4779304" cy="1892512"/>
            </a:xfrm>
          </p:grpSpPr>
          <p:sp>
            <p:nvSpPr>
              <p:cNvPr id="25" name="矩形 24"/>
              <p:cNvSpPr/>
              <p:nvPr/>
            </p:nvSpPr>
            <p:spPr>
              <a:xfrm>
                <a:off x="6320496" y="1808239"/>
                <a:ext cx="4779304" cy="18925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98500" dist="4191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10406743" y="1808239"/>
                <a:ext cx="435428" cy="105231"/>
              </a:xfrm>
              <a:prstGeom prst="rect">
                <a:avLst/>
              </a:prstGeom>
              <a:solidFill>
                <a:srgbClr val="F7B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1720" y="6551"/>
              <a:ext cx="7526" cy="2980"/>
              <a:chOff x="1092199" y="4159945"/>
              <a:chExt cx="4779448" cy="1892512"/>
            </a:xfrm>
          </p:grpSpPr>
          <p:sp>
            <p:nvSpPr>
              <p:cNvPr id="23" name="矩形 22"/>
              <p:cNvSpPr/>
              <p:nvPr/>
            </p:nvSpPr>
            <p:spPr>
              <a:xfrm>
                <a:off x="1092199" y="4159945"/>
                <a:ext cx="4779448" cy="18925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98500" dist="4191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5160050" y="4159945"/>
                <a:ext cx="435428" cy="105231"/>
              </a:xfrm>
              <a:prstGeom prst="rect">
                <a:avLst/>
              </a:prstGeom>
              <a:solidFill>
                <a:srgbClr val="F7B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</p:grpSp>
        <p:sp>
          <p:nvSpPr>
            <p:cNvPr id="17" name="文本框 16"/>
            <p:cNvSpPr txBox="1"/>
            <p:nvPr/>
          </p:nvSpPr>
          <p:spPr>
            <a:xfrm>
              <a:off x="2082" y="3228"/>
              <a:ext cx="2400" cy="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2400" spc="150">
                  <a:solidFill>
                    <a:schemeClr val="bg1"/>
                  </a:solidFill>
                </a:defRPr>
              </a:lvl1pPr>
            </a:lstStyle>
            <a:p>
              <a:pPr algn="l"/>
              <a:r>
                <a:rPr lang="zh-CN" altLang="en-US" sz="3200" b="1" dirty="0">
                  <a:solidFill>
                    <a:srgbClr val="1776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问题</a:t>
              </a:r>
              <a:r>
                <a:rPr lang="en-US" altLang="zh-CN" sz="3200" b="1" dirty="0">
                  <a:solidFill>
                    <a:srgbClr val="1776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1</a:t>
              </a:r>
              <a:endParaRPr lang="en-US" altLang="zh-CN" sz="3200" b="1" dirty="0">
                <a:solidFill>
                  <a:srgbClr val="1776FF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  <a:sym typeface="字魂59号-创粗黑" panose="00000500000000000000" pitchFamily="2" charset="-122"/>
              </a:endParaRPr>
            </a:p>
          </p:txBody>
        </p:sp>
        <p:cxnSp>
          <p:nvCxnSpPr>
            <p:cNvPr id="18" name="直接连接符 17"/>
            <p:cNvCxnSpPr/>
            <p:nvPr/>
          </p:nvCxnSpPr>
          <p:spPr>
            <a:xfrm>
              <a:off x="2242" y="4079"/>
              <a:ext cx="42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/>
          </p:nvSpPr>
          <p:spPr>
            <a:xfrm>
              <a:off x="10354" y="3228"/>
              <a:ext cx="2400" cy="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2400" spc="150">
                  <a:solidFill>
                    <a:schemeClr val="bg1"/>
                  </a:solidFill>
                </a:defRPr>
              </a:lvl1pPr>
            </a:lstStyle>
            <a:p>
              <a:pPr algn="l"/>
              <a:r>
                <a:rPr lang="zh-CN" altLang="en-US" sz="3200" b="1" dirty="0">
                  <a:solidFill>
                    <a:srgbClr val="1677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问题</a:t>
              </a:r>
              <a:r>
                <a:rPr lang="en-US" altLang="zh-CN" sz="3200" b="1" dirty="0">
                  <a:solidFill>
                    <a:srgbClr val="1677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2</a:t>
              </a:r>
              <a:endParaRPr lang="zh-CN" altLang="en-US" sz="3200" dirty="0">
                <a:solidFill>
                  <a:srgbClr val="1677FF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  <a:sym typeface="字魂59号-创粗黑" panose="00000500000000000000" pitchFamily="2" charset="-122"/>
              </a:endParaRPr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10514" y="4079"/>
              <a:ext cx="420" cy="0"/>
            </a:xfrm>
            <a:prstGeom prst="line">
              <a:avLst/>
            </a:prstGeom>
            <a:ln w="12700">
              <a:solidFill>
                <a:srgbClr val="FFC000">
                  <a:alpha val="2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/>
          </p:nvSpPr>
          <p:spPr>
            <a:xfrm>
              <a:off x="2082" y="6932"/>
              <a:ext cx="2400" cy="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2400" spc="150">
                  <a:solidFill>
                    <a:schemeClr val="bg1"/>
                  </a:solidFill>
                </a:defRPr>
              </a:lvl1pPr>
            </a:lstStyle>
            <a:p>
              <a:pPr algn="l"/>
              <a:r>
                <a:rPr lang="zh-CN" altLang="en-US" sz="3200" b="1" dirty="0">
                  <a:solidFill>
                    <a:srgbClr val="1776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问题</a:t>
              </a:r>
              <a:r>
                <a:rPr lang="en-US" altLang="zh-CN" sz="3200" b="1" dirty="0">
                  <a:solidFill>
                    <a:srgbClr val="1776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3</a:t>
              </a:r>
              <a:endParaRPr lang="zh-CN" altLang="en-US" sz="3200" dirty="0">
                <a:solidFill>
                  <a:srgbClr val="1776FF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  <a:sym typeface="字魂59号-创粗黑" panose="00000500000000000000" pitchFamily="2" charset="-122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2242" y="7783"/>
              <a:ext cx="420" cy="0"/>
            </a:xfrm>
            <a:prstGeom prst="line">
              <a:avLst/>
            </a:prstGeom>
            <a:ln w="12700">
              <a:solidFill>
                <a:srgbClr val="FFC000">
                  <a:alpha val="2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矩形 28"/>
          <p:cNvSpPr/>
          <p:nvPr userDrawn="1"/>
        </p:nvSpPr>
        <p:spPr>
          <a:xfrm>
            <a:off x="11974827" y="8121534"/>
            <a:ext cx="7450428" cy="3910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98500" dist="419100" dir="2700000" algn="tl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Alibaba PuHuiTi R" pitchFamily="18" charset="-122"/>
              <a:ea typeface="Alibaba PuHuiTi R" pitchFamily="18" charset="-122"/>
              <a:cs typeface="Alibaba PuHuiTi R" pitchFamily="18" charset="-122"/>
              <a:sym typeface="字魂59号-创粗黑" panose="00000500000000000000" pitchFamily="2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18347823" y="8017872"/>
            <a:ext cx="678786" cy="217452"/>
          </a:xfrm>
          <a:prstGeom prst="rect">
            <a:avLst/>
          </a:prstGeom>
          <a:solidFill>
            <a:srgbClr val="F7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Alibaba PuHuiTi R" pitchFamily="18" charset="-122"/>
              <a:ea typeface="Alibaba PuHuiTi R" pitchFamily="18" charset="-122"/>
              <a:cs typeface="Alibaba PuHuiTi R" pitchFamily="18" charset="-122"/>
              <a:sym typeface="字魂59号-创粗黑" panose="00000500000000000000" pitchFamily="2" charset="-122"/>
            </a:endParaRPr>
          </a:p>
        </p:txBody>
      </p:sp>
      <p:sp>
        <p:nvSpPr>
          <p:cNvPr id="31" name="文本框 30"/>
          <p:cNvSpPr txBox="1"/>
          <p:nvPr userDrawn="1"/>
        </p:nvSpPr>
        <p:spPr>
          <a:xfrm>
            <a:off x="12373781" y="8516555"/>
            <a:ext cx="2375900" cy="651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2400" spc="150">
                <a:solidFill>
                  <a:schemeClr val="bg1"/>
                </a:solidFill>
              </a:defRPr>
            </a:lvl1pPr>
          </a:lstStyle>
          <a:p>
            <a:pPr algn="l"/>
            <a:r>
              <a:rPr lang="zh-CN" altLang="en-US" sz="3200" b="1" dirty="0">
                <a:solidFill>
                  <a:srgbClr val="1776FF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  <a:sym typeface="字魂59号-创粗黑" panose="00000500000000000000" pitchFamily="2" charset="-122"/>
              </a:rPr>
              <a:t>问题</a:t>
            </a:r>
            <a:r>
              <a:rPr lang="en-US" altLang="zh-CN" sz="3200" b="1" dirty="0">
                <a:solidFill>
                  <a:srgbClr val="1776FF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  <a:sym typeface="字魂59号-创粗黑" panose="00000500000000000000" pitchFamily="2" charset="-122"/>
              </a:rPr>
              <a:t>4</a:t>
            </a:r>
            <a:endParaRPr lang="zh-CN" altLang="en-US" sz="3200" dirty="0">
              <a:solidFill>
                <a:srgbClr val="1776FF"/>
              </a:solidFill>
              <a:latin typeface="Alibaba PuHuiTi R" pitchFamily="18" charset="-122"/>
              <a:ea typeface="Alibaba PuHuiTi R" pitchFamily="18" charset="-122"/>
              <a:cs typeface="Alibaba PuHuiTi R" pitchFamily="18" charset="-122"/>
              <a:sym typeface="字魂59号-创粗黑" panose="00000500000000000000" pitchFamily="2" charset="-122"/>
            </a:endParaRPr>
          </a:p>
        </p:txBody>
      </p:sp>
      <p:cxnSp>
        <p:nvCxnSpPr>
          <p:cNvPr id="32" name="直接连接符 31"/>
          <p:cNvCxnSpPr/>
          <p:nvPr userDrawn="1"/>
        </p:nvCxnSpPr>
        <p:spPr>
          <a:xfrm>
            <a:off x="12532174" y="9633344"/>
            <a:ext cx="415783" cy="0"/>
          </a:xfrm>
          <a:prstGeom prst="line">
            <a:avLst/>
          </a:prstGeom>
          <a:ln w="12700">
            <a:solidFill>
              <a:srgbClr val="FFC000">
                <a:alpha val="23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内容页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4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pic>
        <p:nvPicPr>
          <p:cNvPr id="7" name="图片 6" descr="卡通画&#10;&#10;中度可信度描述已自动生成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0142" y="13139798"/>
            <a:ext cx="1165679" cy="576201"/>
          </a:xfrm>
          <a:prstGeom prst="rect">
            <a:avLst/>
          </a:prstGeom>
        </p:spPr>
      </p:pic>
      <p:cxnSp>
        <p:nvCxnSpPr>
          <p:cNvPr id="10" name="直线连接符 9"/>
          <p:cNvCxnSpPr/>
          <p:nvPr userDrawn="1"/>
        </p:nvCxnSpPr>
        <p:spPr>
          <a:xfrm>
            <a:off x="2044418" y="1681195"/>
            <a:ext cx="21099361" cy="0"/>
          </a:xfrm>
          <a:prstGeom prst="line">
            <a:avLst/>
          </a:prstGeom>
          <a:noFill/>
          <a:ln w="25400" cap="flat">
            <a:solidFill>
              <a:srgbClr val="0093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2044418" y="677895"/>
            <a:ext cx="21099361" cy="1003300"/>
          </a:xfrm>
        </p:spPr>
        <p:txBody>
          <a:bodyPr>
            <a:normAutofit/>
          </a:bodyPr>
          <a:lstStyle>
            <a:lvl1pPr algn="l">
              <a:defRPr sz="5700" b="1" i="0">
                <a:solidFill>
                  <a:schemeClr val="tx1">
                    <a:lumMod val="75000"/>
                    <a:lumOff val="25000"/>
                  </a:schemeClr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defRPr>
            </a:lvl1pPr>
          </a:lstStyle>
          <a:p>
            <a:pPr lvl="0"/>
            <a:r>
              <a:rPr kumimoji="1" lang="zh-CN" altLang="en-US" dirty="0"/>
              <a:t>输入标题</a:t>
            </a:r>
            <a:endParaRPr kumimoji="1" lang="zh-CN" altLang="en-US" dirty="0"/>
          </a:p>
        </p:txBody>
      </p:sp>
      <p:sp>
        <p:nvSpPr>
          <p:cNvPr id="13" name="内容占位符 2"/>
          <p:cNvSpPr>
            <a:spLocks noGrp="1"/>
          </p:cNvSpPr>
          <p:nvPr>
            <p:ph sz="quarter" idx="11" hasCustomPrompt="1"/>
          </p:nvPr>
        </p:nvSpPr>
        <p:spPr>
          <a:xfrm>
            <a:off x="0" y="740758"/>
            <a:ext cx="1872246" cy="877573"/>
          </a:xfrm>
          <a:solidFill>
            <a:srgbClr val="1776FF"/>
          </a:solidFill>
        </p:spPr>
        <p:txBody>
          <a:bodyPr anchor="ctr">
            <a:normAutofit/>
          </a:bodyPr>
          <a:lstStyle>
            <a:lvl1pPr algn="ctr">
              <a:defRPr sz="4400" b="1" i="0">
                <a:solidFill>
                  <a:schemeClr val="bg1"/>
                </a:solidFill>
                <a:latin typeface="Alibaba PuHuiTi B" pitchFamily="18" charset="-122"/>
                <a:ea typeface="Alibaba PuHuiTi B" pitchFamily="18" charset="-122"/>
                <a:cs typeface="Alibaba PuHuiTi B" pitchFamily="18" charset="-122"/>
              </a:defRPr>
            </a:lvl1pPr>
          </a:lstStyle>
          <a:p>
            <a:pPr lvl="0"/>
            <a:r>
              <a:rPr kumimoji="1" lang="en-US" altLang="zh-CN" dirty="0"/>
              <a:t>00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 showMasterSp="0">
  <p:cSld name="5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  <a:endParaRPr dirty="0">
              <a:solidFill>
                <a:schemeClr val="tx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  <a:endParaRPr dirty="0">
              <a:solidFill>
                <a:schemeClr val="tx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6" name="文本占位符 9"/>
          <p:cNvSpPr txBox="1"/>
          <p:nvPr userDrawn="1"/>
        </p:nvSpPr>
        <p:spPr>
          <a:xfrm>
            <a:off x="8361986" y="6473272"/>
            <a:ext cx="751509" cy="769457"/>
          </a:xfrm>
          <a:prstGeom prst="rect">
            <a:avLst/>
          </a:prstGeom>
          <a:solidFill>
            <a:srgbClr val="1578FF"/>
          </a:solidFill>
          <a:ln w="15240">
            <a:solidFill>
              <a:srgbClr val="1578FF"/>
            </a:solidFill>
            <a:miter lim="800000"/>
          </a:ln>
        </p:spPr>
        <p:txBody>
          <a:bodyPr wrap="none" lIns="0" tIns="0" rIns="0" bIns="0" anchor="ctr">
            <a:noAutofit/>
          </a:bodyPr>
          <a:lstStyle>
            <a:lvl1pPr marL="0" indent="0" algn="r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None/>
              <a:defRPr sz="1600" b="1" i="0" kern="1200">
                <a:solidFill>
                  <a:schemeClr val="accent1"/>
                </a:solidFill>
                <a:latin typeface="Alibaba PuHuiTi B" pitchFamily="18" charset="-122"/>
                <a:ea typeface="Alibaba PuHuiTi B" pitchFamily="18" charset="-122"/>
                <a:cs typeface="Alibaba PuHuiTi B" pitchFamily="18" charset="-122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200" b="0" i="0" kern="120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7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zh-CN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kumimoji="1" lang="zh-CN" altLang="en-US" sz="4000" b="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 showMasterSp="0">
  <p:cSld name="6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  <a:endParaRPr dirty="0">
              <a:solidFill>
                <a:schemeClr val="tx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  <a:endParaRPr dirty="0">
              <a:solidFill>
                <a:schemeClr val="tx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8361986" y="5790470"/>
            <a:ext cx="751509" cy="2135061"/>
            <a:chOff x="8361986" y="4393885"/>
            <a:chExt cx="751509" cy="2135061"/>
          </a:xfrm>
        </p:grpSpPr>
        <p:sp>
          <p:nvSpPr>
            <p:cNvPr id="6" name="文本占位符 9"/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7" name="文本占位符 9"/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 showMasterSp="0">
  <p:cSld name="7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  <a:endParaRPr dirty="0">
              <a:solidFill>
                <a:schemeClr val="tx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  <a:endParaRPr dirty="0">
              <a:solidFill>
                <a:schemeClr val="tx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8361986" y="5107668"/>
            <a:ext cx="751509" cy="3500665"/>
            <a:chOff x="8361986" y="4393885"/>
            <a:chExt cx="751509" cy="3500665"/>
          </a:xfrm>
        </p:grpSpPr>
        <p:sp>
          <p:nvSpPr>
            <p:cNvPr id="6" name="文本占位符 9"/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7" name="文本占位符 9"/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8" name="文本占位符 9"/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 showMasterSp="0">
  <p:cSld name="8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  <a:endParaRPr dirty="0">
              <a:solidFill>
                <a:schemeClr val="tx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  <a:endParaRPr dirty="0">
              <a:solidFill>
                <a:schemeClr val="tx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8347810" y="4424866"/>
            <a:ext cx="765685" cy="4866269"/>
            <a:chOff x="8347810" y="4393885"/>
            <a:chExt cx="765685" cy="4866269"/>
          </a:xfrm>
        </p:grpSpPr>
        <p:sp>
          <p:nvSpPr>
            <p:cNvPr id="6" name="文本占位符 9"/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7" name="文本占位符 9"/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8" name="文本占位符 9"/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9" name="文本占位符 9"/>
            <p:cNvSpPr txBox="1"/>
            <p:nvPr userDrawn="1"/>
          </p:nvSpPr>
          <p:spPr>
            <a:xfrm>
              <a:off x="8347810" y="8490697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04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 showMasterSp="0">
  <p:cSld name="9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  <a:endParaRPr dirty="0">
              <a:solidFill>
                <a:schemeClr val="tx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  <a:endParaRPr dirty="0">
              <a:solidFill>
                <a:schemeClr val="tx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grpSp>
        <p:nvGrpSpPr>
          <p:cNvPr id="3" name="组合 2"/>
          <p:cNvGrpSpPr/>
          <p:nvPr userDrawn="1"/>
        </p:nvGrpSpPr>
        <p:grpSpPr>
          <a:xfrm>
            <a:off x="8347810" y="3744162"/>
            <a:ext cx="765685" cy="6227676"/>
            <a:chOff x="8347810" y="4424866"/>
            <a:chExt cx="765685" cy="6227676"/>
          </a:xfrm>
        </p:grpSpPr>
        <p:grpSp>
          <p:nvGrpSpPr>
            <p:cNvPr id="2" name="组合 1"/>
            <p:cNvGrpSpPr/>
            <p:nvPr userDrawn="1"/>
          </p:nvGrpSpPr>
          <p:grpSpPr>
            <a:xfrm>
              <a:off x="8347810" y="4424866"/>
              <a:ext cx="765685" cy="4866269"/>
              <a:chOff x="8347810" y="4393885"/>
              <a:chExt cx="765685" cy="4866269"/>
            </a:xfrm>
          </p:grpSpPr>
          <p:sp>
            <p:nvSpPr>
              <p:cNvPr id="6" name="文本占位符 9"/>
              <p:cNvSpPr txBox="1"/>
              <p:nvPr userDrawn="1"/>
            </p:nvSpPr>
            <p:spPr>
              <a:xfrm>
                <a:off x="8361986" y="4393885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01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7" name="文本占位符 9"/>
              <p:cNvSpPr txBox="1"/>
              <p:nvPr userDrawn="1"/>
            </p:nvSpPr>
            <p:spPr>
              <a:xfrm>
                <a:off x="8361986" y="5759489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02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8" name="文本占位符 9"/>
              <p:cNvSpPr txBox="1"/>
              <p:nvPr userDrawn="1"/>
            </p:nvSpPr>
            <p:spPr>
              <a:xfrm>
                <a:off x="8361986" y="7125093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03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9" name="文本占位符 9"/>
              <p:cNvSpPr txBox="1"/>
              <p:nvPr userDrawn="1"/>
            </p:nvSpPr>
            <p:spPr>
              <a:xfrm>
                <a:off x="8347810" y="8490697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04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</p:grpSp>
        <p:sp>
          <p:nvSpPr>
            <p:cNvPr id="11" name="文本占位符 9"/>
            <p:cNvSpPr txBox="1"/>
            <p:nvPr userDrawn="1"/>
          </p:nvSpPr>
          <p:spPr>
            <a:xfrm>
              <a:off x="8361986" y="98830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05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 showMasterSp="0">
  <p:cSld name="10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4" name="文本占位符 9"/>
          <p:cNvSpPr txBox="1"/>
          <p:nvPr userDrawn="1"/>
        </p:nvSpPr>
        <p:spPr>
          <a:xfrm>
            <a:off x="8361986" y="6473272"/>
            <a:ext cx="751509" cy="769457"/>
          </a:xfrm>
          <a:prstGeom prst="rect">
            <a:avLst/>
          </a:prstGeom>
          <a:solidFill>
            <a:srgbClr val="1578FF"/>
          </a:solidFill>
          <a:ln w="15240">
            <a:solidFill>
              <a:srgbClr val="1578FF"/>
            </a:solidFill>
            <a:miter lim="800000"/>
          </a:ln>
        </p:spPr>
        <p:txBody>
          <a:bodyPr wrap="none" lIns="0" tIns="0" rIns="0" bIns="0" anchor="ctr">
            <a:noAutofit/>
          </a:bodyPr>
          <a:lstStyle>
            <a:lvl1pPr marL="0" indent="0" algn="r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None/>
              <a:defRPr sz="1600" b="1" i="0" kern="1200">
                <a:solidFill>
                  <a:schemeClr val="accent1"/>
                </a:solidFill>
                <a:latin typeface="Alibaba PuHuiTi B" pitchFamily="18" charset="-122"/>
                <a:ea typeface="Alibaba PuHuiTi B" pitchFamily="18" charset="-122"/>
                <a:cs typeface="Alibaba PuHuiTi B" pitchFamily="18" charset="-122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200" b="0" i="0" kern="120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7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zh-CN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kumimoji="1" lang="zh-CN" altLang="en-US" sz="4000" b="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7" name="文本框 16"/>
          <p:cNvSpPr txBox="1"/>
          <p:nvPr userDrawn="1"/>
        </p:nvSpPr>
        <p:spPr>
          <a:xfrm>
            <a:off x="6701532" y="6401497"/>
            <a:ext cx="1553630" cy="9130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335" b="1" dirty="0">
                <a:solidFill>
                  <a:schemeClr val="tx1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目录</a:t>
            </a:r>
            <a:endParaRPr lang="zh-CN" altLang="en-US" sz="5335" b="1" dirty="0">
              <a:solidFill>
                <a:schemeClr val="tx1"/>
              </a:solidFill>
              <a:latin typeface="Alibaba PuHuiTi R" pitchFamily="18" charset="-122"/>
              <a:ea typeface="Alibaba PuHuiTi R" pitchFamily="18" charset="-122"/>
              <a:cs typeface="Alibaba PuHuiTi R" pitchFamily="18" charset="-122"/>
            </a:endParaRPr>
          </a:p>
        </p:txBody>
      </p:sp>
      <p:sp>
        <p:nvSpPr>
          <p:cNvPr id="18" name="矩形 6"/>
          <p:cNvSpPr/>
          <p:nvPr userDrawn="1"/>
        </p:nvSpPr>
        <p:spPr>
          <a:xfrm>
            <a:off x="5712343" y="5790470"/>
            <a:ext cx="1760199" cy="2135061"/>
          </a:xfrm>
          <a:custGeom>
            <a:avLst/>
            <a:gdLst>
              <a:gd name="connsiteX0" fmla="*/ 0 w 1584176"/>
              <a:gd name="connsiteY0" fmla="*/ 0 h 2448272"/>
              <a:gd name="connsiteX1" fmla="*/ 1584176 w 1584176"/>
              <a:gd name="connsiteY1" fmla="*/ 0 h 2448272"/>
              <a:gd name="connsiteX2" fmla="*/ 1584176 w 1584176"/>
              <a:gd name="connsiteY2" fmla="*/ 2448272 h 2448272"/>
              <a:gd name="connsiteX3" fmla="*/ 0 w 1584176"/>
              <a:gd name="connsiteY3" fmla="*/ 2448272 h 2448272"/>
              <a:gd name="connsiteX4" fmla="*/ 0 w 1584176"/>
              <a:gd name="connsiteY4" fmla="*/ 0 h 2448272"/>
              <a:gd name="connsiteX0-1" fmla="*/ 0 w 1585292"/>
              <a:gd name="connsiteY0-2" fmla="*/ 0 h 2448272"/>
              <a:gd name="connsiteX1-3" fmla="*/ 1584176 w 1585292"/>
              <a:gd name="connsiteY1-4" fmla="*/ 0 h 2448272"/>
              <a:gd name="connsiteX2-5" fmla="*/ 1585292 w 1585292"/>
              <a:gd name="connsiteY2-6" fmla="*/ 1220326 h 2448272"/>
              <a:gd name="connsiteX3-7" fmla="*/ 1584176 w 1585292"/>
              <a:gd name="connsiteY3-8" fmla="*/ 2448272 h 2448272"/>
              <a:gd name="connsiteX4-9" fmla="*/ 0 w 1585292"/>
              <a:gd name="connsiteY4-10" fmla="*/ 2448272 h 2448272"/>
              <a:gd name="connsiteX5" fmla="*/ 0 w 1585292"/>
              <a:gd name="connsiteY5" fmla="*/ 0 h 2448272"/>
              <a:gd name="connsiteX0-11" fmla="*/ 1585292 w 1676732"/>
              <a:gd name="connsiteY0-12" fmla="*/ 1220326 h 2448272"/>
              <a:gd name="connsiteX1-13" fmla="*/ 1584176 w 1676732"/>
              <a:gd name="connsiteY1-14" fmla="*/ 2448272 h 2448272"/>
              <a:gd name="connsiteX2-15" fmla="*/ 0 w 1676732"/>
              <a:gd name="connsiteY2-16" fmla="*/ 2448272 h 2448272"/>
              <a:gd name="connsiteX3-17" fmla="*/ 0 w 1676732"/>
              <a:gd name="connsiteY3-18" fmla="*/ 0 h 2448272"/>
              <a:gd name="connsiteX4-19" fmla="*/ 1584176 w 1676732"/>
              <a:gd name="connsiteY4-20" fmla="*/ 0 h 2448272"/>
              <a:gd name="connsiteX5-21" fmla="*/ 1676732 w 1676732"/>
              <a:gd name="connsiteY5-22" fmla="*/ 1311766 h 2448272"/>
              <a:gd name="connsiteX0-23" fmla="*/ 1585292 w 1585292"/>
              <a:gd name="connsiteY0-24" fmla="*/ 1220326 h 2448272"/>
              <a:gd name="connsiteX1-25" fmla="*/ 1584176 w 1585292"/>
              <a:gd name="connsiteY1-26" fmla="*/ 2448272 h 2448272"/>
              <a:gd name="connsiteX2-27" fmla="*/ 0 w 1585292"/>
              <a:gd name="connsiteY2-28" fmla="*/ 2448272 h 2448272"/>
              <a:gd name="connsiteX3-29" fmla="*/ 0 w 1585292"/>
              <a:gd name="connsiteY3-30" fmla="*/ 0 h 2448272"/>
              <a:gd name="connsiteX4-31" fmla="*/ 1584176 w 1585292"/>
              <a:gd name="connsiteY4-32" fmla="*/ 0 h 2448272"/>
              <a:gd name="connsiteX5-33" fmla="*/ 1585292 w 1585292"/>
              <a:gd name="connsiteY5-34" fmla="*/ 953626 h 2448272"/>
              <a:gd name="connsiteX0-35" fmla="*/ 1585292 w 1585292"/>
              <a:gd name="connsiteY0-36" fmla="*/ 1220326 h 2448272"/>
              <a:gd name="connsiteX1-37" fmla="*/ 1584176 w 1585292"/>
              <a:gd name="connsiteY1-38" fmla="*/ 2448272 h 2448272"/>
              <a:gd name="connsiteX2-39" fmla="*/ 0 w 1585292"/>
              <a:gd name="connsiteY2-40" fmla="*/ 2448272 h 2448272"/>
              <a:gd name="connsiteX3-41" fmla="*/ 0 w 1585292"/>
              <a:gd name="connsiteY3-42" fmla="*/ 0 h 2448272"/>
              <a:gd name="connsiteX4-43" fmla="*/ 1584176 w 1585292"/>
              <a:gd name="connsiteY4-44" fmla="*/ 0 h 2448272"/>
              <a:gd name="connsiteX5-45" fmla="*/ 1585292 w 1585292"/>
              <a:gd name="connsiteY5-46" fmla="*/ 664066 h 2448272"/>
              <a:gd name="connsiteX0-47" fmla="*/ 1577672 w 1585292"/>
              <a:gd name="connsiteY0-48" fmla="*/ 1967086 h 2448272"/>
              <a:gd name="connsiteX1-49" fmla="*/ 1584176 w 1585292"/>
              <a:gd name="connsiteY1-50" fmla="*/ 2448272 h 2448272"/>
              <a:gd name="connsiteX2-51" fmla="*/ 0 w 1585292"/>
              <a:gd name="connsiteY2-52" fmla="*/ 2448272 h 2448272"/>
              <a:gd name="connsiteX3-53" fmla="*/ 0 w 1585292"/>
              <a:gd name="connsiteY3-54" fmla="*/ 0 h 2448272"/>
              <a:gd name="connsiteX4-55" fmla="*/ 1584176 w 1585292"/>
              <a:gd name="connsiteY4-56" fmla="*/ 0 h 2448272"/>
              <a:gd name="connsiteX5-57" fmla="*/ 1585292 w 1585292"/>
              <a:gd name="connsiteY5-58" fmla="*/ 664066 h 2448272"/>
              <a:gd name="connsiteX0-59" fmla="*/ 1585292 w 1585292"/>
              <a:gd name="connsiteY0-60" fmla="*/ 1578466 h 2448272"/>
              <a:gd name="connsiteX1-61" fmla="*/ 1584176 w 1585292"/>
              <a:gd name="connsiteY1-62" fmla="*/ 2448272 h 2448272"/>
              <a:gd name="connsiteX2-63" fmla="*/ 0 w 1585292"/>
              <a:gd name="connsiteY2-64" fmla="*/ 2448272 h 2448272"/>
              <a:gd name="connsiteX3-65" fmla="*/ 0 w 1585292"/>
              <a:gd name="connsiteY3-66" fmla="*/ 0 h 2448272"/>
              <a:gd name="connsiteX4-67" fmla="*/ 1584176 w 1585292"/>
              <a:gd name="connsiteY4-68" fmla="*/ 0 h 2448272"/>
              <a:gd name="connsiteX5-69" fmla="*/ 1585292 w 1585292"/>
              <a:gd name="connsiteY5-70" fmla="*/ 664066 h 2448272"/>
              <a:gd name="connsiteX0-1" fmla="*/ 1585292 w 1618234"/>
              <a:gd name="connsiteY0-2" fmla="*/ 1578466 h 2448272"/>
              <a:gd name="connsiteX1-3" fmla="*/ 1584176 w 1618234"/>
              <a:gd name="connsiteY1-4" fmla="*/ 2448272 h 2448272"/>
              <a:gd name="connsiteX2-5" fmla="*/ 0 w 1618234"/>
              <a:gd name="connsiteY2-6" fmla="*/ 2448272 h 2448272"/>
              <a:gd name="connsiteX3-7" fmla="*/ 0 w 1618234"/>
              <a:gd name="connsiteY3-8" fmla="*/ 0 h 2448272"/>
              <a:gd name="connsiteX4-9" fmla="*/ 1584176 w 1618234"/>
              <a:gd name="connsiteY4-10" fmla="*/ 0 h 2448272"/>
              <a:gd name="connsiteX5-11" fmla="*/ 1618234 w 1618234"/>
              <a:gd name="connsiteY5-12" fmla="*/ 841474 h 2448272"/>
              <a:gd name="connsiteX0-13" fmla="*/ 1585292 w 1585292"/>
              <a:gd name="connsiteY0-14" fmla="*/ 1578466 h 2448272"/>
              <a:gd name="connsiteX1-15" fmla="*/ 1584176 w 1585292"/>
              <a:gd name="connsiteY1-16" fmla="*/ 2448272 h 2448272"/>
              <a:gd name="connsiteX2-17" fmla="*/ 0 w 1585292"/>
              <a:gd name="connsiteY2-18" fmla="*/ 2448272 h 2448272"/>
              <a:gd name="connsiteX3-19" fmla="*/ 0 w 1585292"/>
              <a:gd name="connsiteY3-20" fmla="*/ 0 h 2448272"/>
              <a:gd name="connsiteX4-21" fmla="*/ 1584176 w 1585292"/>
              <a:gd name="connsiteY4-22" fmla="*/ 0 h 2448272"/>
              <a:gd name="connsiteX5-23" fmla="*/ 1568822 w 1585292"/>
              <a:gd name="connsiteY5-24" fmla="*/ 820602 h 2448272"/>
              <a:gd name="connsiteX0-25" fmla="*/ 1585292 w 1601764"/>
              <a:gd name="connsiteY0-26" fmla="*/ 1578466 h 2448272"/>
              <a:gd name="connsiteX1-27" fmla="*/ 1584176 w 1601764"/>
              <a:gd name="connsiteY1-28" fmla="*/ 2448272 h 2448272"/>
              <a:gd name="connsiteX2-29" fmla="*/ 0 w 1601764"/>
              <a:gd name="connsiteY2-30" fmla="*/ 2448272 h 2448272"/>
              <a:gd name="connsiteX3-31" fmla="*/ 0 w 1601764"/>
              <a:gd name="connsiteY3-32" fmla="*/ 0 h 2448272"/>
              <a:gd name="connsiteX4-33" fmla="*/ 1584176 w 1601764"/>
              <a:gd name="connsiteY4-34" fmla="*/ 0 h 2448272"/>
              <a:gd name="connsiteX5-35" fmla="*/ 1601764 w 1601764"/>
              <a:gd name="connsiteY5-36" fmla="*/ 820602 h 2448272"/>
              <a:gd name="connsiteX0-37" fmla="*/ 1585292 w 1585292"/>
              <a:gd name="connsiteY0-38" fmla="*/ 1578466 h 2448272"/>
              <a:gd name="connsiteX1-39" fmla="*/ 1584176 w 1585292"/>
              <a:gd name="connsiteY1-40" fmla="*/ 2448272 h 2448272"/>
              <a:gd name="connsiteX2-41" fmla="*/ 0 w 1585292"/>
              <a:gd name="connsiteY2-42" fmla="*/ 2448272 h 2448272"/>
              <a:gd name="connsiteX3-43" fmla="*/ 0 w 1585292"/>
              <a:gd name="connsiteY3-44" fmla="*/ 0 h 2448272"/>
              <a:gd name="connsiteX4-45" fmla="*/ 1584176 w 1585292"/>
              <a:gd name="connsiteY4-46" fmla="*/ 0 h 2448272"/>
              <a:gd name="connsiteX5-47" fmla="*/ 1576028 w 1585292"/>
              <a:gd name="connsiteY5-48" fmla="*/ 820602 h 2448272"/>
              <a:gd name="connsiteX0-49" fmla="*/ 1585292 w 1601764"/>
              <a:gd name="connsiteY0-50" fmla="*/ 1578466 h 2448272"/>
              <a:gd name="connsiteX1-51" fmla="*/ 1584176 w 1601764"/>
              <a:gd name="connsiteY1-52" fmla="*/ 2448272 h 2448272"/>
              <a:gd name="connsiteX2-53" fmla="*/ 0 w 1601764"/>
              <a:gd name="connsiteY2-54" fmla="*/ 2448272 h 2448272"/>
              <a:gd name="connsiteX3-55" fmla="*/ 0 w 1601764"/>
              <a:gd name="connsiteY3-56" fmla="*/ 0 h 2448272"/>
              <a:gd name="connsiteX4-57" fmla="*/ 1584176 w 1601764"/>
              <a:gd name="connsiteY4-58" fmla="*/ 0 h 2448272"/>
              <a:gd name="connsiteX5-59" fmla="*/ 1601764 w 1601764"/>
              <a:gd name="connsiteY5-60" fmla="*/ 826038 h 2448272"/>
              <a:gd name="connsiteX0-61" fmla="*/ 1585292 w 1585292"/>
              <a:gd name="connsiteY0-62" fmla="*/ 1578466 h 2448272"/>
              <a:gd name="connsiteX1-63" fmla="*/ 1584176 w 1585292"/>
              <a:gd name="connsiteY1-64" fmla="*/ 2448272 h 2448272"/>
              <a:gd name="connsiteX2-65" fmla="*/ 0 w 1585292"/>
              <a:gd name="connsiteY2-66" fmla="*/ 2448272 h 2448272"/>
              <a:gd name="connsiteX3-67" fmla="*/ 0 w 1585292"/>
              <a:gd name="connsiteY3-68" fmla="*/ 0 h 2448272"/>
              <a:gd name="connsiteX4-69" fmla="*/ 1584176 w 1585292"/>
              <a:gd name="connsiteY4-70" fmla="*/ 0 h 2448272"/>
              <a:gd name="connsiteX5-71" fmla="*/ 1576028 w 1585292"/>
              <a:gd name="connsiteY5-72" fmla="*/ 831473 h 2448272"/>
              <a:gd name="connsiteX0-73" fmla="*/ 1585292 w 1593185"/>
              <a:gd name="connsiteY0-74" fmla="*/ 1578466 h 2448272"/>
              <a:gd name="connsiteX1-75" fmla="*/ 1584176 w 1593185"/>
              <a:gd name="connsiteY1-76" fmla="*/ 2448272 h 2448272"/>
              <a:gd name="connsiteX2-77" fmla="*/ 0 w 1593185"/>
              <a:gd name="connsiteY2-78" fmla="*/ 2448272 h 2448272"/>
              <a:gd name="connsiteX3-79" fmla="*/ 0 w 1593185"/>
              <a:gd name="connsiteY3-80" fmla="*/ 0 h 2448272"/>
              <a:gd name="connsiteX4-81" fmla="*/ 1584176 w 1593185"/>
              <a:gd name="connsiteY4-82" fmla="*/ 0 h 2448272"/>
              <a:gd name="connsiteX5-83" fmla="*/ 1593185 w 1593185"/>
              <a:gd name="connsiteY5-84" fmla="*/ 842344 h 2448272"/>
              <a:gd name="connsiteX0-85" fmla="*/ 1585292 w 1585292"/>
              <a:gd name="connsiteY0-86" fmla="*/ 1578466 h 2448272"/>
              <a:gd name="connsiteX1-87" fmla="*/ 1584176 w 1585292"/>
              <a:gd name="connsiteY1-88" fmla="*/ 2448272 h 2448272"/>
              <a:gd name="connsiteX2-89" fmla="*/ 0 w 1585292"/>
              <a:gd name="connsiteY2-90" fmla="*/ 2448272 h 2448272"/>
              <a:gd name="connsiteX3-91" fmla="*/ 0 w 1585292"/>
              <a:gd name="connsiteY3-92" fmla="*/ 0 h 2448272"/>
              <a:gd name="connsiteX4-93" fmla="*/ 1584176 w 1585292"/>
              <a:gd name="connsiteY4-94" fmla="*/ 0 h 2448272"/>
              <a:gd name="connsiteX5-95" fmla="*/ 1584606 w 1585292"/>
              <a:gd name="connsiteY5-96" fmla="*/ 847779 h 244827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585292" h="2448272">
                <a:moveTo>
                  <a:pt x="1585292" y="1578466"/>
                </a:moveTo>
                <a:lnTo>
                  <a:pt x="1584176" y="2448272"/>
                </a:lnTo>
                <a:lnTo>
                  <a:pt x="0" y="2448272"/>
                </a:lnTo>
                <a:lnTo>
                  <a:pt x="0" y="0"/>
                </a:lnTo>
                <a:lnTo>
                  <a:pt x="1584176" y="0"/>
                </a:lnTo>
                <a:cubicBezTo>
                  <a:pt x="1584548" y="406775"/>
                  <a:pt x="1584606" y="847779"/>
                  <a:pt x="1584606" y="847779"/>
                </a:cubicBezTo>
              </a:path>
            </a:pathLst>
          </a:custGeom>
          <a:noFill/>
          <a:ln w="57150">
            <a:solidFill>
              <a:srgbClr val="167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 showMasterSp="0">
  <p:cSld name="11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701532" y="6401497"/>
            <a:ext cx="1553630" cy="9130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335" b="1" dirty="0">
                <a:solidFill>
                  <a:schemeClr val="tx1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目录</a:t>
            </a:r>
            <a:endParaRPr lang="zh-CN" altLang="en-US" sz="5335" b="1" dirty="0">
              <a:solidFill>
                <a:schemeClr val="tx1"/>
              </a:solidFill>
              <a:latin typeface="Alibaba PuHuiTi R" pitchFamily="18" charset="-122"/>
              <a:ea typeface="Alibaba PuHuiTi R" pitchFamily="18" charset="-122"/>
              <a:cs typeface="Alibaba PuHuiTi R" pitchFamily="18" charset="-122"/>
            </a:endParaRPr>
          </a:p>
        </p:txBody>
      </p:sp>
      <p:sp>
        <p:nvSpPr>
          <p:cNvPr id="13" name="矩形 6"/>
          <p:cNvSpPr/>
          <p:nvPr userDrawn="1"/>
        </p:nvSpPr>
        <p:spPr>
          <a:xfrm>
            <a:off x="5712343" y="5790470"/>
            <a:ext cx="1760199" cy="2135061"/>
          </a:xfrm>
          <a:custGeom>
            <a:avLst/>
            <a:gdLst>
              <a:gd name="connsiteX0" fmla="*/ 0 w 1584176"/>
              <a:gd name="connsiteY0" fmla="*/ 0 h 2448272"/>
              <a:gd name="connsiteX1" fmla="*/ 1584176 w 1584176"/>
              <a:gd name="connsiteY1" fmla="*/ 0 h 2448272"/>
              <a:gd name="connsiteX2" fmla="*/ 1584176 w 1584176"/>
              <a:gd name="connsiteY2" fmla="*/ 2448272 h 2448272"/>
              <a:gd name="connsiteX3" fmla="*/ 0 w 1584176"/>
              <a:gd name="connsiteY3" fmla="*/ 2448272 h 2448272"/>
              <a:gd name="connsiteX4" fmla="*/ 0 w 1584176"/>
              <a:gd name="connsiteY4" fmla="*/ 0 h 2448272"/>
              <a:gd name="connsiteX0-1" fmla="*/ 0 w 1585292"/>
              <a:gd name="connsiteY0-2" fmla="*/ 0 h 2448272"/>
              <a:gd name="connsiteX1-3" fmla="*/ 1584176 w 1585292"/>
              <a:gd name="connsiteY1-4" fmla="*/ 0 h 2448272"/>
              <a:gd name="connsiteX2-5" fmla="*/ 1585292 w 1585292"/>
              <a:gd name="connsiteY2-6" fmla="*/ 1220326 h 2448272"/>
              <a:gd name="connsiteX3-7" fmla="*/ 1584176 w 1585292"/>
              <a:gd name="connsiteY3-8" fmla="*/ 2448272 h 2448272"/>
              <a:gd name="connsiteX4-9" fmla="*/ 0 w 1585292"/>
              <a:gd name="connsiteY4-10" fmla="*/ 2448272 h 2448272"/>
              <a:gd name="connsiteX5" fmla="*/ 0 w 1585292"/>
              <a:gd name="connsiteY5" fmla="*/ 0 h 2448272"/>
              <a:gd name="connsiteX0-11" fmla="*/ 1585292 w 1676732"/>
              <a:gd name="connsiteY0-12" fmla="*/ 1220326 h 2448272"/>
              <a:gd name="connsiteX1-13" fmla="*/ 1584176 w 1676732"/>
              <a:gd name="connsiteY1-14" fmla="*/ 2448272 h 2448272"/>
              <a:gd name="connsiteX2-15" fmla="*/ 0 w 1676732"/>
              <a:gd name="connsiteY2-16" fmla="*/ 2448272 h 2448272"/>
              <a:gd name="connsiteX3-17" fmla="*/ 0 w 1676732"/>
              <a:gd name="connsiteY3-18" fmla="*/ 0 h 2448272"/>
              <a:gd name="connsiteX4-19" fmla="*/ 1584176 w 1676732"/>
              <a:gd name="connsiteY4-20" fmla="*/ 0 h 2448272"/>
              <a:gd name="connsiteX5-21" fmla="*/ 1676732 w 1676732"/>
              <a:gd name="connsiteY5-22" fmla="*/ 1311766 h 2448272"/>
              <a:gd name="connsiteX0-23" fmla="*/ 1585292 w 1585292"/>
              <a:gd name="connsiteY0-24" fmla="*/ 1220326 h 2448272"/>
              <a:gd name="connsiteX1-25" fmla="*/ 1584176 w 1585292"/>
              <a:gd name="connsiteY1-26" fmla="*/ 2448272 h 2448272"/>
              <a:gd name="connsiteX2-27" fmla="*/ 0 w 1585292"/>
              <a:gd name="connsiteY2-28" fmla="*/ 2448272 h 2448272"/>
              <a:gd name="connsiteX3-29" fmla="*/ 0 w 1585292"/>
              <a:gd name="connsiteY3-30" fmla="*/ 0 h 2448272"/>
              <a:gd name="connsiteX4-31" fmla="*/ 1584176 w 1585292"/>
              <a:gd name="connsiteY4-32" fmla="*/ 0 h 2448272"/>
              <a:gd name="connsiteX5-33" fmla="*/ 1585292 w 1585292"/>
              <a:gd name="connsiteY5-34" fmla="*/ 953626 h 2448272"/>
              <a:gd name="connsiteX0-35" fmla="*/ 1585292 w 1585292"/>
              <a:gd name="connsiteY0-36" fmla="*/ 1220326 h 2448272"/>
              <a:gd name="connsiteX1-37" fmla="*/ 1584176 w 1585292"/>
              <a:gd name="connsiteY1-38" fmla="*/ 2448272 h 2448272"/>
              <a:gd name="connsiteX2-39" fmla="*/ 0 w 1585292"/>
              <a:gd name="connsiteY2-40" fmla="*/ 2448272 h 2448272"/>
              <a:gd name="connsiteX3-41" fmla="*/ 0 w 1585292"/>
              <a:gd name="connsiteY3-42" fmla="*/ 0 h 2448272"/>
              <a:gd name="connsiteX4-43" fmla="*/ 1584176 w 1585292"/>
              <a:gd name="connsiteY4-44" fmla="*/ 0 h 2448272"/>
              <a:gd name="connsiteX5-45" fmla="*/ 1585292 w 1585292"/>
              <a:gd name="connsiteY5-46" fmla="*/ 664066 h 2448272"/>
              <a:gd name="connsiteX0-47" fmla="*/ 1577672 w 1585292"/>
              <a:gd name="connsiteY0-48" fmla="*/ 1967086 h 2448272"/>
              <a:gd name="connsiteX1-49" fmla="*/ 1584176 w 1585292"/>
              <a:gd name="connsiteY1-50" fmla="*/ 2448272 h 2448272"/>
              <a:gd name="connsiteX2-51" fmla="*/ 0 w 1585292"/>
              <a:gd name="connsiteY2-52" fmla="*/ 2448272 h 2448272"/>
              <a:gd name="connsiteX3-53" fmla="*/ 0 w 1585292"/>
              <a:gd name="connsiteY3-54" fmla="*/ 0 h 2448272"/>
              <a:gd name="connsiteX4-55" fmla="*/ 1584176 w 1585292"/>
              <a:gd name="connsiteY4-56" fmla="*/ 0 h 2448272"/>
              <a:gd name="connsiteX5-57" fmla="*/ 1585292 w 1585292"/>
              <a:gd name="connsiteY5-58" fmla="*/ 664066 h 2448272"/>
              <a:gd name="connsiteX0-59" fmla="*/ 1585292 w 1585292"/>
              <a:gd name="connsiteY0-60" fmla="*/ 1578466 h 2448272"/>
              <a:gd name="connsiteX1-61" fmla="*/ 1584176 w 1585292"/>
              <a:gd name="connsiteY1-62" fmla="*/ 2448272 h 2448272"/>
              <a:gd name="connsiteX2-63" fmla="*/ 0 w 1585292"/>
              <a:gd name="connsiteY2-64" fmla="*/ 2448272 h 2448272"/>
              <a:gd name="connsiteX3-65" fmla="*/ 0 w 1585292"/>
              <a:gd name="connsiteY3-66" fmla="*/ 0 h 2448272"/>
              <a:gd name="connsiteX4-67" fmla="*/ 1584176 w 1585292"/>
              <a:gd name="connsiteY4-68" fmla="*/ 0 h 2448272"/>
              <a:gd name="connsiteX5-69" fmla="*/ 1585292 w 1585292"/>
              <a:gd name="connsiteY5-70" fmla="*/ 664066 h 2448272"/>
              <a:gd name="connsiteX0-1" fmla="*/ 1585292 w 1618234"/>
              <a:gd name="connsiteY0-2" fmla="*/ 1578466 h 2448272"/>
              <a:gd name="connsiteX1-3" fmla="*/ 1584176 w 1618234"/>
              <a:gd name="connsiteY1-4" fmla="*/ 2448272 h 2448272"/>
              <a:gd name="connsiteX2-5" fmla="*/ 0 w 1618234"/>
              <a:gd name="connsiteY2-6" fmla="*/ 2448272 h 2448272"/>
              <a:gd name="connsiteX3-7" fmla="*/ 0 w 1618234"/>
              <a:gd name="connsiteY3-8" fmla="*/ 0 h 2448272"/>
              <a:gd name="connsiteX4-9" fmla="*/ 1584176 w 1618234"/>
              <a:gd name="connsiteY4-10" fmla="*/ 0 h 2448272"/>
              <a:gd name="connsiteX5-11" fmla="*/ 1618234 w 1618234"/>
              <a:gd name="connsiteY5-12" fmla="*/ 841474 h 2448272"/>
              <a:gd name="connsiteX0-13" fmla="*/ 1585292 w 1585292"/>
              <a:gd name="connsiteY0-14" fmla="*/ 1578466 h 2448272"/>
              <a:gd name="connsiteX1-15" fmla="*/ 1584176 w 1585292"/>
              <a:gd name="connsiteY1-16" fmla="*/ 2448272 h 2448272"/>
              <a:gd name="connsiteX2-17" fmla="*/ 0 w 1585292"/>
              <a:gd name="connsiteY2-18" fmla="*/ 2448272 h 2448272"/>
              <a:gd name="connsiteX3-19" fmla="*/ 0 w 1585292"/>
              <a:gd name="connsiteY3-20" fmla="*/ 0 h 2448272"/>
              <a:gd name="connsiteX4-21" fmla="*/ 1584176 w 1585292"/>
              <a:gd name="connsiteY4-22" fmla="*/ 0 h 2448272"/>
              <a:gd name="connsiteX5-23" fmla="*/ 1568822 w 1585292"/>
              <a:gd name="connsiteY5-24" fmla="*/ 820602 h 2448272"/>
              <a:gd name="connsiteX0-25" fmla="*/ 1585292 w 1601764"/>
              <a:gd name="connsiteY0-26" fmla="*/ 1578466 h 2448272"/>
              <a:gd name="connsiteX1-27" fmla="*/ 1584176 w 1601764"/>
              <a:gd name="connsiteY1-28" fmla="*/ 2448272 h 2448272"/>
              <a:gd name="connsiteX2-29" fmla="*/ 0 w 1601764"/>
              <a:gd name="connsiteY2-30" fmla="*/ 2448272 h 2448272"/>
              <a:gd name="connsiteX3-31" fmla="*/ 0 w 1601764"/>
              <a:gd name="connsiteY3-32" fmla="*/ 0 h 2448272"/>
              <a:gd name="connsiteX4-33" fmla="*/ 1584176 w 1601764"/>
              <a:gd name="connsiteY4-34" fmla="*/ 0 h 2448272"/>
              <a:gd name="connsiteX5-35" fmla="*/ 1601764 w 1601764"/>
              <a:gd name="connsiteY5-36" fmla="*/ 820602 h 2448272"/>
              <a:gd name="connsiteX0-37" fmla="*/ 1585292 w 1585292"/>
              <a:gd name="connsiteY0-38" fmla="*/ 1578466 h 2448272"/>
              <a:gd name="connsiteX1-39" fmla="*/ 1584176 w 1585292"/>
              <a:gd name="connsiteY1-40" fmla="*/ 2448272 h 2448272"/>
              <a:gd name="connsiteX2-41" fmla="*/ 0 w 1585292"/>
              <a:gd name="connsiteY2-42" fmla="*/ 2448272 h 2448272"/>
              <a:gd name="connsiteX3-43" fmla="*/ 0 w 1585292"/>
              <a:gd name="connsiteY3-44" fmla="*/ 0 h 2448272"/>
              <a:gd name="connsiteX4-45" fmla="*/ 1584176 w 1585292"/>
              <a:gd name="connsiteY4-46" fmla="*/ 0 h 2448272"/>
              <a:gd name="connsiteX5-47" fmla="*/ 1576028 w 1585292"/>
              <a:gd name="connsiteY5-48" fmla="*/ 820602 h 2448272"/>
              <a:gd name="connsiteX0-49" fmla="*/ 1585292 w 1601764"/>
              <a:gd name="connsiteY0-50" fmla="*/ 1578466 h 2448272"/>
              <a:gd name="connsiteX1-51" fmla="*/ 1584176 w 1601764"/>
              <a:gd name="connsiteY1-52" fmla="*/ 2448272 h 2448272"/>
              <a:gd name="connsiteX2-53" fmla="*/ 0 w 1601764"/>
              <a:gd name="connsiteY2-54" fmla="*/ 2448272 h 2448272"/>
              <a:gd name="connsiteX3-55" fmla="*/ 0 w 1601764"/>
              <a:gd name="connsiteY3-56" fmla="*/ 0 h 2448272"/>
              <a:gd name="connsiteX4-57" fmla="*/ 1584176 w 1601764"/>
              <a:gd name="connsiteY4-58" fmla="*/ 0 h 2448272"/>
              <a:gd name="connsiteX5-59" fmla="*/ 1601764 w 1601764"/>
              <a:gd name="connsiteY5-60" fmla="*/ 826038 h 2448272"/>
              <a:gd name="connsiteX0-61" fmla="*/ 1585292 w 1585292"/>
              <a:gd name="connsiteY0-62" fmla="*/ 1578466 h 2448272"/>
              <a:gd name="connsiteX1-63" fmla="*/ 1584176 w 1585292"/>
              <a:gd name="connsiteY1-64" fmla="*/ 2448272 h 2448272"/>
              <a:gd name="connsiteX2-65" fmla="*/ 0 w 1585292"/>
              <a:gd name="connsiteY2-66" fmla="*/ 2448272 h 2448272"/>
              <a:gd name="connsiteX3-67" fmla="*/ 0 w 1585292"/>
              <a:gd name="connsiteY3-68" fmla="*/ 0 h 2448272"/>
              <a:gd name="connsiteX4-69" fmla="*/ 1584176 w 1585292"/>
              <a:gd name="connsiteY4-70" fmla="*/ 0 h 2448272"/>
              <a:gd name="connsiteX5-71" fmla="*/ 1576028 w 1585292"/>
              <a:gd name="connsiteY5-72" fmla="*/ 831473 h 2448272"/>
              <a:gd name="connsiteX0-73" fmla="*/ 1585292 w 1593185"/>
              <a:gd name="connsiteY0-74" fmla="*/ 1578466 h 2448272"/>
              <a:gd name="connsiteX1-75" fmla="*/ 1584176 w 1593185"/>
              <a:gd name="connsiteY1-76" fmla="*/ 2448272 h 2448272"/>
              <a:gd name="connsiteX2-77" fmla="*/ 0 w 1593185"/>
              <a:gd name="connsiteY2-78" fmla="*/ 2448272 h 2448272"/>
              <a:gd name="connsiteX3-79" fmla="*/ 0 w 1593185"/>
              <a:gd name="connsiteY3-80" fmla="*/ 0 h 2448272"/>
              <a:gd name="connsiteX4-81" fmla="*/ 1584176 w 1593185"/>
              <a:gd name="connsiteY4-82" fmla="*/ 0 h 2448272"/>
              <a:gd name="connsiteX5-83" fmla="*/ 1593185 w 1593185"/>
              <a:gd name="connsiteY5-84" fmla="*/ 842344 h 2448272"/>
              <a:gd name="connsiteX0-85" fmla="*/ 1585292 w 1585292"/>
              <a:gd name="connsiteY0-86" fmla="*/ 1578466 h 2448272"/>
              <a:gd name="connsiteX1-87" fmla="*/ 1584176 w 1585292"/>
              <a:gd name="connsiteY1-88" fmla="*/ 2448272 h 2448272"/>
              <a:gd name="connsiteX2-89" fmla="*/ 0 w 1585292"/>
              <a:gd name="connsiteY2-90" fmla="*/ 2448272 h 2448272"/>
              <a:gd name="connsiteX3-91" fmla="*/ 0 w 1585292"/>
              <a:gd name="connsiteY3-92" fmla="*/ 0 h 2448272"/>
              <a:gd name="connsiteX4-93" fmla="*/ 1584176 w 1585292"/>
              <a:gd name="connsiteY4-94" fmla="*/ 0 h 2448272"/>
              <a:gd name="connsiteX5-95" fmla="*/ 1584606 w 1585292"/>
              <a:gd name="connsiteY5-96" fmla="*/ 847779 h 244827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585292" h="2448272">
                <a:moveTo>
                  <a:pt x="1585292" y="1578466"/>
                </a:moveTo>
                <a:lnTo>
                  <a:pt x="1584176" y="2448272"/>
                </a:lnTo>
                <a:lnTo>
                  <a:pt x="0" y="2448272"/>
                </a:lnTo>
                <a:lnTo>
                  <a:pt x="0" y="0"/>
                </a:lnTo>
                <a:lnTo>
                  <a:pt x="1584176" y="0"/>
                </a:lnTo>
                <a:cubicBezTo>
                  <a:pt x="1584548" y="406775"/>
                  <a:pt x="1584606" y="847779"/>
                  <a:pt x="1584606" y="847779"/>
                </a:cubicBezTo>
              </a:path>
            </a:pathLst>
          </a:custGeom>
          <a:noFill/>
          <a:ln w="57150">
            <a:solidFill>
              <a:srgbClr val="167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8361986" y="5790470"/>
            <a:ext cx="751509" cy="2135061"/>
            <a:chOff x="8361986" y="4393885"/>
            <a:chExt cx="751509" cy="2135061"/>
          </a:xfrm>
        </p:grpSpPr>
        <p:sp>
          <p:nvSpPr>
            <p:cNvPr id="15" name="文本占位符 9"/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6" name="文本占位符 9"/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image" Target="../media/image2.png"/><Relationship Id="rId15" Type="http://schemas.openxmlformats.org/officeDocument/2006/relationships/hyperlink" Target="http://www.alipay.com" TargetMode="External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7" Type="http://schemas.openxmlformats.org/officeDocument/2006/relationships/image" Target="../media/image2.png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/>
          <p:nvPr/>
        </p:nvPicPr>
        <p:blipFill>
          <a:blip r:embed="rId14"/>
          <a:stretch>
            <a:fillRect/>
          </a:stretch>
        </p:blipFill>
        <p:spPr>
          <a:xfrm>
            <a:off x="-508" y="-85375"/>
            <a:ext cx="24385016" cy="138867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矩形"/>
          <p:cNvSpPr/>
          <p:nvPr/>
        </p:nvSpPr>
        <p:spPr>
          <a:xfrm>
            <a:off x="-42107" y="12237725"/>
            <a:ext cx="24468214" cy="1447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sp>
        <p:nvSpPr>
          <p:cNvPr id="4" name="文本"/>
          <p:cNvSpPr txBox="1"/>
          <p:nvPr/>
        </p:nvSpPr>
        <p:spPr>
          <a:xfrm>
            <a:off x="1249954" y="12733025"/>
            <a:ext cx="13332448" cy="457201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algn="l" defTabSz="914400">
              <a:buClr>
                <a:srgbClr val="F5F5F5"/>
              </a:buClr>
              <a:buFont typeface="Microsoft Sans Serif" panose="020B0604020202020204"/>
              <a:defRPr sz="2700">
                <a:solidFill>
                  <a:srgbClr val="C0C0C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  <a:hlinkClick r:id="rId15"/>
              </a:defRPr>
            </a:lvl1pPr>
          </a:lstStyle>
          <a:p>
            <a:r>
              <a:t> </a:t>
            </a:r>
          </a:p>
        </p:txBody>
      </p:sp>
      <p:sp>
        <p:nvSpPr>
          <p:cNvPr id="6" name="标题文本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7" name="正文级别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" name="矩形"/>
          <p:cNvSpPr/>
          <p:nvPr userDrawn="1"/>
        </p:nvSpPr>
        <p:spPr>
          <a:xfrm>
            <a:off x="-42107" y="12237725"/>
            <a:ext cx="24468214" cy="1447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sp>
        <p:nvSpPr>
          <p:cNvPr id="11" name="文本"/>
          <p:cNvSpPr txBox="1"/>
          <p:nvPr userDrawn="1"/>
        </p:nvSpPr>
        <p:spPr>
          <a:xfrm>
            <a:off x="1249954" y="12732955"/>
            <a:ext cx="13332448" cy="457201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algn="l" defTabSz="914400">
              <a:buClr>
                <a:srgbClr val="F5F5F5"/>
              </a:buClr>
              <a:buFont typeface="Microsoft Sans Serif" panose="020B0604020202020204"/>
              <a:defRPr sz="2700">
                <a:solidFill>
                  <a:srgbClr val="C0C0C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  <a:hlinkClick r:id="" action="ppaction://noaction"/>
              </a:defRPr>
            </a:lvl1pPr>
          </a:lstStyle>
          <a:p>
            <a:r>
              <a:t> </a:t>
            </a: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21584957" y="12505540"/>
            <a:ext cx="0" cy="857543"/>
          </a:xfrm>
          <a:prstGeom prst="line">
            <a:avLst/>
          </a:prstGeom>
          <a:noFill/>
          <a:ln w="25400" cap="flat">
            <a:solidFill>
              <a:schemeClr val="bg1">
                <a:lumMod val="95000"/>
              </a:schemeClr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4401" y="12707625"/>
            <a:ext cx="4198346" cy="59992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/>
          <p:nvPr/>
        </p:nvPicPr>
        <p:blipFill>
          <a:blip r:embed="rId6"/>
          <a:stretch>
            <a:fillRect/>
          </a:stretch>
        </p:blipFill>
        <p:spPr>
          <a:xfrm>
            <a:off x="-508" y="-85375"/>
            <a:ext cx="24385016" cy="138867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矩形"/>
          <p:cNvSpPr/>
          <p:nvPr/>
        </p:nvSpPr>
        <p:spPr>
          <a:xfrm>
            <a:off x="-42107" y="12237725"/>
            <a:ext cx="24468214" cy="1447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sp>
        <p:nvSpPr>
          <p:cNvPr id="6" name="标题文本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7" name="正文级别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21584957" y="12505540"/>
            <a:ext cx="0" cy="857543"/>
          </a:xfrm>
          <a:prstGeom prst="line">
            <a:avLst/>
          </a:prstGeom>
          <a:noFill/>
          <a:ln w="25400" cap="flat">
            <a:solidFill>
              <a:schemeClr val="bg1">
                <a:lumMod val="95000"/>
              </a:schemeClr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0486" y="12763159"/>
            <a:ext cx="4198346" cy="59992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.sv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hyperlink" Target="http://www.liblib.tv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3.png"/><Relationship Id="rId1" Type="http://schemas.openxmlformats.org/officeDocument/2006/relationships/hyperlink" Target="&#20316;&#21697;&#36187;&#31454;&#36187;&#27169;&#26495;.docx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线条"/>
          <p:cNvSpPr/>
          <p:nvPr/>
        </p:nvSpPr>
        <p:spPr>
          <a:xfrm>
            <a:off x="1377435" y="6166535"/>
            <a:ext cx="18478202" cy="0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</a:p>
        </p:txBody>
      </p:sp>
      <p:sp>
        <p:nvSpPr>
          <p:cNvPr id="10" name="文本框 1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FFFFFF"/>
          </a:solidFill>
        </p:spPr>
        <p:txBody>
          <a:bodyPr rtlCol="0" anchor="t"/>
          <a:lstStyle/>
          <a:p>
            <a:pPr algn="l"/>
            <a:endParaRPr lang="en-US" sz="1100"/>
          </a:p>
          <a:p>
            <a:pPr>
              <a:buClr>
                <a:srgbClr val="FFFFFF"/>
              </a:buClr>
            </a:pPr>
            <a:r>
              <a:rPr lang="en-US">
                <a:solidFill>
                  <a:srgbClr val="FFFFFF"/>
                </a:solidFill>
              </a:rPr>
              <a:t>E6636BC20180234D78A0072836F0BA7012B9B20215E26B50ACD98F3EB1392B551B4EBF38216C3B0222692E0838460BEBE009217A41D02B111BBFC23A765E14D124F449AD6A2784D7348224B76F624F873694ECB77C9D5FC1A8B6E19E00602C88DA962B9CCE3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主标题内容 Helvetica-粗体-120pt"/>
          <p:cNvSpPr txBox="1"/>
          <p:nvPr/>
        </p:nvSpPr>
        <p:spPr>
          <a:xfrm>
            <a:off x="10469942" y="6629506"/>
            <a:ext cx="12827395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 defTabSz="914400">
              <a:buClr>
                <a:srgbClr val="F5F5F5"/>
              </a:buClr>
              <a:defRPr sz="3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en-US" altLang="zh-CN" sz="9600" dirty="0"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2026 </a:t>
            </a:r>
            <a:r>
              <a:rPr lang="zh-CN" altLang="en-US" sz="9600" dirty="0"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作品赛</a:t>
            </a:r>
            <a:endParaRPr lang="zh-CN" altLang="en-US" sz="9600" dirty="0"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7" name="主标题内容 Helvetica-粗体-120pt"/>
          <p:cNvSpPr txBox="1"/>
          <p:nvPr/>
        </p:nvSpPr>
        <p:spPr>
          <a:xfrm>
            <a:off x="1471154" y="4557287"/>
            <a:ext cx="22557246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 defTabSz="914400">
              <a:buClr>
                <a:srgbClr val="F5F5F5"/>
              </a:buClr>
              <a:defRPr sz="3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sz="96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安徽省</a:t>
            </a:r>
            <a:r>
              <a:rPr lang="en-US" altLang="zh-CN" sz="96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AI</a:t>
            </a:r>
            <a:r>
              <a:rPr lang="zh-CN" altLang="en-US" sz="96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大模型创新应用竞赛</a:t>
            </a:r>
            <a:endParaRPr lang="zh-CN" altLang="en-US" sz="9600" dirty="0"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460307" y="12285785"/>
            <a:ext cx="4689231" cy="1078523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FFFFFF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0000" tIns="540000" rIns="360000" bIns="360000" numCol="1" spcCol="38100" rtlCol="0" anchor="ctr">
            <a:no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3200">
              <a:solidFill>
                <a:schemeClr val="tx1"/>
              </a:solidFill>
              <a:uFill>
                <a:solidFill>
                  <a:srgbClr val="6C6C6C"/>
                </a:solidFill>
              </a:u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6717" y="-114299"/>
            <a:ext cx="3060755" cy="49149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7472" y="-114300"/>
            <a:ext cx="3593106" cy="449005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1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FFFFFF"/>
          </a:solidFill>
        </p:spPr>
        <p:txBody>
          <a:bodyPr rtlCol="0" anchor="t"/>
          <a:lstStyle/>
          <a:p>
            <a:pPr algn="l"/>
            <a:endParaRPr lang="en-US" sz="1100"/>
          </a:p>
          <a:p>
            <a:pPr>
              <a:buClr>
                <a:srgbClr val="FFFFFF"/>
              </a:buClr>
            </a:pPr>
            <a:r>
              <a:rPr lang="en-US">
                <a:solidFill>
                  <a:srgbClr val="FFFFFF"/>
                </a:solidFill>
              </a:rPr>
              <a:t>E6636BC20180234D78A0072836F0BA7012B9B20215E26B50ACD98F3EB1392B551B4EBF38216C3B0222692E0838460BEBE009217A41D02B111BBFC23A765E14D124F449AD6A2784D7348224B76F624F873694ECB77C9D5FC1A8B6E19E00602C88DA962B9CCE3</a:t>
            </a: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528212" y="4199263"/>
            <a:ext cx="9948007" cy="6235385"/>
            <a:chOff x="2814223" y="1427848"/>
            <a:chExt cx="14402761" cy="9477373"/>
          </a:xfrm>
        </p:grpSpPr>
        <p:grpSp>
          <p:nvGrpSpPr>
            <p:cNvPr id="4" name="组合 3"/>
            <p:cNvGrpSpPr/>
            <p:nvPr/>
          </p:nvGrpSpPr>
          <p:grpSpPr>
            <a:xfrm>
              <a:off x="2814223" y="1427848"/>
              <a:ext cx="14402761" cy="9477373"/>
              <a:chOff x="2814223" y="1427848"/>
              <a:chExt cx="14402761" cy="9477373"/>
            </a:xfrm>
          </p:grpSpPr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814223" y="1427848"/>
                <a:ext cx="14402761" cy="9477373"/>
              </a:xfrm>
              <a:prstGeom prst="rect">
                <a:avLst/>
              </a:prstGeom>
            </p:spPr>
          </p:pic>
          <p:sp>
            <p:nvSpPr>
              <p:cNvPr id="7" name="矩形 6"/>
              <p:cNvSpPr/>
              <p:nvPr/>
            </p:nvSpPr>
            <p:spPr>
              <a:xfrm>
                <a:off x="9493639" y="4370485"/>
                <a:ext cx="7247100" cy="5838040"/>
              </a:xfrm>
              <a:prstGeom prst="rect">
                <a:avLst/>
              </a:prstGeom>
              <a:solidFill>
                <a:srgbClr val="EAEAEA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360000" tIns="540000" rIns="360000" bIns="360000" numCol="1" spcCol="38100" rtlCol="0" anchor="ctr">
                <a:noAutofit/>
              </a:bodyPr>
              <a:lstStyle/>
              <a:p>
                <a:pPr marL="457200" indent="-457200" algn="l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zh-CN" altLang="en-US" sz="3200" dirty="0">
                  <a:solidFill>
                    <a:schemeClr val="tx1"/>
                  </a:solidFill>
                  <a:uFill>
                    <a:solidFill>
                      <a:srgbClr val="6C6C6C"/>
                    </a:solidFill>
                  </a:u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+mn-ea"/>
                </a:endParaRPr>
              </a:p>
            </p:txBody>
          </p:sp>
        </p:grpSp>
        <p:sp>
          <p:nvSpPr>
            <p:cNvPr id="5" name="文本框 4"/>
            <p:cNvSpPr txBox="1"/>
            <p:nvPr/>
          </p:nvSpPr>
          <p:spPr>
            <a:xfrm>
              <a:off x="9602054" y="5268671"/>
              <a:ext cx="7247100" cy="3524093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kumimoji="0" lang="zh-CN" altLang="en-US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安徽兰智大数据科技有限公司技术总监，</a:t>
              </a:r>
              <a:r>
                <a:rPr lang="zh-CN" altLang="en-US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硕士，</a:t>
              </a:r>
              <a:r>
                <a:rPr kumimoji="0" lang="zh-CN" altLang="en-US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机器学习高级工程师。发表多篇学术论文，著作有</a:t>
              </a:r>
              <a:r>
                <a:rPr kumimoji="0" lang="en-US" altLang="zh-CN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《python</a:t>
              </a:r>
              <a:r>
                <a:rPr kumimoji="0" lang="zh-CN" altLang="en-US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办公自动化</a:t>
              </a:r>
              <a:r>
                <a:rPr kumimoji="0" lang="en-US" altLang="zh-CN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》</a:t>
              </a:r>
              <a:r>
                <a:rPr lang="zh-CN" altLang="en-US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、</a:t>
              </a:r>
              <a:r>
                <a:rPr lang="en-US" altLang="zh-CN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《</a:t>
              </a:r>
              <a:r>
                <a:rPr lang="zh-CN" altLang="en-US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人工智能实战开发</a:t>
              </a:r>
              <a:r>
                <a:rPr lang="en-US" altLang="zh-CN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》</a:t>
              </a:r>
              <a:r>
                <a:rPr lang="zh-CN" altLang="en-US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等</a:t>
              </a:r>
              <a:r>
                <a:rPr kumimoji="0" lang="zh-CN" altLang="en-US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。并主持并开发多款人工智能项目及产品：项目：汽车零件缺陷检测系统、</a:t>
              </a:r>
              <a:r>
                <a:rPr kumimoji="0" lang="en-US" altLang="zh-CN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AI</a:t>
              </a:r>
              <a:r>
                <a:rPr lang="zh-CN" altLang="en-US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智慧课堂行为分析系统等，开发产品：人工智能实训平台、大模型训推教一体机。</a:t>
              </a:r>
              <a:endParaRPr kumimoji="0" lang="zh-CN" alt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  <a:sym typeface="Helvetica Light"/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-25400" y="1653768"/>
            <a:ext cx="24485600" cy="313784"/>
          </a:xfrm>
          <a:prstGeom prst="rect">
            <a:avLst/>
          </a:prstGeom>
        </p:spPr>
      </p:pic>
      <p:pic>
        <p:nvPicPr>
          <p:cNvPr id="17" name="图形 16" descr="V 形箭头 纯色填充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400" y="426590"/>
            <a:ext cx="1227625" cy="1227625"/>
          </a:xfrm>
          <a:prstGeom prst="rect">
            <a:avLst/>
          </a:prstGeom>
        </p:spPr>
      </p:pic>
      <p:sp>
        <p:nvSpPr>
          <p:cNvPr id="18" name="TextBox 14"/>
          <p:cNvSpPr txBox="1"/>
          <p:nvPr/>
        </p:nvSpPr>
        <p:spPr>
          <a:xfrm>
            <a:off x="2523024" y="247457"/>
            <a:ext cx="11650176" cy="144655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 defTabSz="914400" hangingPunct="1"/>
            <a:r>
              <a:rPr lang="zh-CN" altLang="en-US" sz="8800" kern="1200" dirty="0">
                <a:solidFill>
                  <a:srgbClr val="3494BA"/>
                </a:solidFill>
                <a:latin typeface="Calibri" panose="020F0502020204030204"/>
                <a:ea typeface="fnsyhtRegular"/>
              </a:rPr>
              <a:t>自我介绍</a:t>
            </a:r>
            <a:endParaRPr lang="zh-CN" altLang="en-US" sz="8800" kern="1200" dirty="0">
              <a:solidFill>
                <a:srgbClr val="3494BA"/>
              </a:solidFill>
              <a:latin typeface="Calibri" panose="020F0502020204030204"/>
              <a:ea typeface="fnsyhtRegular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2217400" y="3992147"/>
            <a:ext cx="10770519" cy="778674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zh-CN" altLang="zh-CN" dirty="0"/>
              <a:t>为深入贯彻落实国家</a:t>
            </a:r>
            <a:r>
              <a:rPr lang="en-US" altLang="zh-CN" dirty="0"/>
              <a:t>AI</a:t>
            </a:r>
            <a:r>
              <a:rPr lang="zh-CN" altLang="zh-CN" dirty="0"/>
              <a:t>大模型发展战略，培养大学生创新精神和实践能力，促进大模型领域人才培养与产业需求对接，推动</a:t>
            </a:r>
            <a:r>
              <a:rPr lang="en-US" altLang="zh-CN" dirty="0"/>
              <a:t>AI</a:t>
            </a:r>
            <a:r>
              <a:rPr lang="zh-CN" altLang="zh-CN" dirty="0"/>
              <a:t>大模型技术在各领域的创新应用，根据《安徽省教育厅关于公布</a:t>
            </a:r>
            <a:r>
              <a:rPr lang="en-US" altLang="zh-CN" dirty="0"/>
              <a:t>2026</a:t>
            </a:r>
            <a:r>
              <a:rPr lang="zh-CN" altLang="zh-CN" dirty="0"/>
              <a:t>年安徽省大学生学科和技能竞赛名单的通知》（皖教秘高〔</a:t>
            </a:r>
            <a:r>
              <a:rPr lang="en-US" altLang="zh-CN" dirty="0"/>
              <a:t>2026</a:t>
            </a:r>
            <a:r>
              <a:rPr lang="zh-CN" altLang="zh-CN" dirty="0"/>
              <a:t>〕</a:t>
            </a:r>
            <a:r>
              <a:rPr lang="en-US" altLang="zh-CN" dirty="0"/>
              <a:t>2</a:t>
            </a:r>
            <a:r>
              <a:rPr lang="zh-CN" altLang="zh-CN" dirty="0"/>
              <a:t>号）安排，经研究，拟举办</a:t>
            </a:r>
            <a:r>
              <a:rPr lang="en-US" altLang="zh-CN" dirty="0"/>
              <a:t>2026</a:t>
            </a:r>
            <a:r>
              <a:rPr lang="zh-CN" altLang="zh-CN" dirty="0"/>
              <a:t>年安徽省</a:t>
            </a:r>
            <a:r>
              <a:rPr lang="en-US" altLang="zh-CN" dirty="0"/>
              <a:t>AI</a:t>
            </a:r>
            <a:r>
              <a:rPr lang="zh-CN" altLang="zh-CN" dirty="0"/>
              <a:t>大模型创新应用竞赛。</a:t>
            </a:r>
            <a:endParaRPr lang="zh-CN" altLang="en-US" dirty="0">
              <a:latin typeface="+mn-ea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1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FFFFFF"/>
          </a:solidFill>
        </p:spPr>
        <p:txBody>
          <a:bodyPr rtlCol="0" anchor="t"/>
          <a:lstStyle/>
          <a:p>
            <a:pPr algn="l"/>
            <a:endParaRPr lang="en-US" sz="1100"/>
          </a:p>
          <a:p>
            <a:pPr>
              <a:buClr>
                <a:srgbClr val="FFFFFF"/>
              </a:buClr>
            </a:pPr>
            <a:r>
              <a:rPr lang="en-US">
                <a:solidFill>
                  <a:srgbClr val="FFFFFF"/>
                </a:solidFill>
              </a:rPr>
              <a:t>E6636BC20180234D78A0072836F0BA7012B9B20215E26B50ACD98F3EB1392B551B4EBF38216C3B0222692E0838460BEBE009217A41D02B111BBFC23A765E14D124F449AD6A2784D7348224B76F624F873694ECB77C9D5FC1A8B6E19E00602C88DA962B9CCE3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章节大标题"/>
          <p:cNvSpPr txBox="1"/>
          <p:nvPr/>
        </p:nvSpPr>
        <p:spPr>
          <a:xfrm>
            <a:off x="6998130" y="3169955"/>
            <a:ext cx="15578833" cy="379476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b">
            <a:spAutoFit/>
          </a:bodyPr>
          <a:lstStyle>
            <a:lvl1pPr algn="l">
              <a:lnSpc>
                <a:spcPct val="120000"/>
              </a:lnSpc>
              <a:defRPr sz="8000" b="1" spc="159">
                <a:solidFill>
                  <a:srgbClr val="212121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179705" algn="l" defTabSz="0">
              <a:lnSpc>
                <a:spcPct val="250000"/>
              </a:lnSpc>
            </a:pPr>
            <a:r>
              <a:rPr lang="zh-CN" altLang="en-US" sz="9600" spc="80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作品赛 </a:t>
            </a:r>
            <a:r>
              <a:rPr lang="zh-CN" altLang="en-US" sz="9600" spc="800"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相关问题</a:t>
            </a:r>
            <a:endParaRPr lang="en-US" altLang="zh-CN" sz="9600" spc="800" dirty="0">
              <a:solidFill>
                <a:schemeClr val="tx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11" name="01"/>
          <p:cNvSpPr txBox="1"/>
          <p:nvPr/>
        </p:nvSpPr>
        <p:spPr>
          <a:xfrm>
            <a:off x="3716733" y="5082738"/>
            <a:ext cx="2526333" cy="287258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18000" b="1" spc="-900">
                <a:solidFill>
                  <a:srgbClr val="3875F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>
                <a:solidFill>
                  <a:schemeClr val="accent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0</a:t>
            </a:r>
            <a:r>
              <a:rPr lang="en-US" altLang="zh-CN" dirty="0">
                <a:solidFill>
                  <a:schemeClr val="accent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1</a:t>
            </a:r>
            <a:endParaRPr dirty="0">
              <a:solidFill>
                <a:schemeClr val="accent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12" name="线条"/>
          <p:cNvSpPr/>
          <p:nvPr/>
        </p:nvSpPr>
        <p:spPr>
          <a:xfrm flipV="1">
            <a:off x="6542505" y="5534182"/>
            <a:ext cx="0" cy="2861066"/>
          </a:xfrm>
          <a:prstGeom prst="line">
            <a:avLst/>
          </a:prstGeom>
          <a:ln w="19050">
            <a:solidFill>
              <a:srgbClr val="3875F6"/>
            </a:solidFill>
            <a:prstDash val="dash"/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</a:p>
        </p:txBody>
      </p:sp>
      <p:cxnSp>
        <p:nvCxnSpPr>
          <p:cNvPr id="13" name="直线连接符 2"/>
          <p:cNvCxnSpPr/>
          <p:nvPr/>
        </p:nvCxnSpPr>
        <p:spPr>
          <a:xfrm>
            <a:off x="4011483" y="7750547"/>
            <a:ext cx="1936831" cy="0"/>
          </a:xfrm>
          <a:prstGeom prst="line">
            <a:avLst/>
          </a:prstGeom>
          <a:noFill/>
          <a:ln w="57150" cap="flat">
            <a:solidFill>
              <a:schemeClr val="bg2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4294967295"/>
          </p:nvPr>
        </p:nvSpPr>
        <p:spPr>
          <a:xfrm>
            <a:off x="2128730" y="583905"/>
            <a:ext cx="10503537" cy="1003300"/>
          </a:xfrm>
        </p:spPr>
        <p:txBody>
          <a:bodyPr>
            <a:normAutofit lnSpcReduction="10000"/>
          </a:bodyPr>
          <a:lstStyle/>
          <a:p>
            <a:pPr algn="l"/>
            <a:r>
              <a:rPr lang="zh-CN" altLang="en-US" sz="6000" spc="1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竞赛相关问题</a:t>
            </a:r>
            <a:endParaRPr lang="zh-CN" altLang="en-US" sz="6000" spc="1000" dirty="0"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4294967295"/>
          </p:nvPr>
        </p:nvSpPr>
        <p:spPr>
          <a:xfrm>
            <a:off x="0" y="677863"/>
            <a:ext cx="1871663" cy="876300"/>
          </a:xfrm>
          <a:solidFill>
            <a:srgbClr val="1677FF"/>
          </a:solidFill>
        </p:spPr>
        <p:txBody>
          <a:bodyPr>
            <a:normAutofit/>
          </a:bodyPr>
          <a:lstStyle/>
          <a:p>
            <a:r>
              <a:rPr kumimoji="1" lang="en-US" altLang="zh-CN" sz="50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kumimoji="1" lang="zh-CN" altLang="en-US" sz="50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" name="矩阵"/>
          <p:cNvSpPr txBox="1"/>
          <p:nvPr/>
        </p:nvSpPr>
        <p:spPr>
          <a:xfrm>
            <a:off x="2139678" y="1957097"/>
            <a:ext cx="8563746" cy="698461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 anchor="t" anchorCtr="0">
            <a:spAutoFit/>
          </a:bodyPr>
          <a:lstStyle>
            <a:lvl1pPr algn="l" defTabSz="821055">
              <a:lnSpc>
                <a:spcPct val="120000"/>
              </a:lnSpc>
              <a:defRPr sz="3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altLang="zh-CN" sz="4000" b="1" spc="1000" dirty="0">
                <a:solidFill>
                  <a:schemeClr val="bg2"/>
                </a:solidFill>
                <a:uFill>
                  <a:solidFill>
                    <a:srgbClr val="6C6C6C"/>
                  </a:solidFill>
                </a:uFill>
                <a:latin typeface="+mn-ea"/>
                <a:ea typeface="+mn-ea"/>
                <a:cs typeface="Alibaba PuHuiTi R" pitchFamily="18" charset="-122"/>
                <a:sym typeface="+mn-ea"/>
              </a:rPr>
              <a:t>1</a:t>
            </a:r>
            <a:r>
              <a:rPr lang="zh-CN" altLang="en-US" sz="4000" b="1" spc="1000" dirty="0">
                <a:solidFill>
                  <a:schemeClr val="bg2"/>
                </a:solidFill>
                <a:uFill>
                  <a:solidFill>
                    <a:srgbClr val="6C6C6C"/>
                  </a:solidFill>
                </a:uFill>
                <a:latin typeface="+mn-ea"/>
                <a:ea typeface="+mn-ea"/>
                <a:cs typeface="Alibaba PuHuiTi R" pitchFamily="18" charset="-122"/>
                <a:sym typeface="+mn-ea"/>
              </a:rPr>
              <a:t>、竞赛时间：</a:t>
            </a:r>
            <a:endParaRPr lang="zh-CN" altLang="en-US" sz="4000" b="1" spc="1000" dirty="0">
              <a:solidFill>
                <a:schemeClr val="bg2"/>
              </a:solidFill>
              <a:uFill>
                <a:solidFill>
                  <a:srgbClr val="6C6C6C"/>
                </a:solidFill>
              </a:uFill>
              <a:latin typeface="+mn-ea"/>
              <a:ea typeface="+mn-ea"/>
              <a:cs typeface="Alibaba PuHuiTi R" pitchFamily="18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78926" y="2756003"/>
            <a:ext cx="17856238" cy="130317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355600" algn="just">
              <a:lnSpc>
                <a:spcPct val="150000"/>
              </a:lnSpc>
              <a:buNone/>
            </a:pPr>
            <a:r>
              <a:rPr lang="en-US" altLang="zh-CN" sz="2800" b="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2026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年</a:t>
            </a:r>
            <a:r>
              <a:rPr lang="en-US" altLang="zh-CN" sz="2800" b="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9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月：通过比赛官网报名参加网络赛；</a:t>
            </a:r>
            <a:endParaRPr lang="zh-CN" altLang="en-US" sz="2800" b="0" i="0" dirty="0">
              <a:solidFill>
                <a:srgbClr val="333333"/>
              </a:solidFill>
              <a:effectLst/>
              <a:latin typeface="+mj-ea"/>
              <a:ea typeface="+mj-ea"/>
            </a:endParaRPr>
          </a:p>
          <a:p>
            <a:pPr marL="0" marR="0" indent="355600" algn="just">
              <a:lnSpc>
                <a:spcPct val="150000"/>
              </a:lnSpc>
              <a:buNone/>
            </a:pPr>
            <a:r>
              <a:rPr lang="en-US" altLang="zh-CN" sz="2800" b="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2026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年</a:t>
            </a:r>
            <a:r>
              <a:rPr lang="en-US" altLang="zh-CN" sz="2800" b="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10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月</a:t>
            </a:r>
            <a:r>
              <a:rPr lang="en-US" altLang="zh-CN" sz="2800" b="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24-25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日在合肥大学进行现场赛。如遇其他原因需要调整的，将另行发文通知。</a:t>
            </a:r>
            <a:endParaRPr lang="zh-CN" altLang="en-US" sz="2800" b="0" i="0" dirty="0">
              <a:solidFill>
                <a:srgbClr val="333333"/>
              </a:solidFill>
              <a:effectLst/>
              <a:latin typeface="+mj-ea"/>
              <a:ea typeface="+mj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478926" y="5870848"/>
            <a:ext cx="20714667" cy="389420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356870" algn="just">
              <a:lnSpc>
                <a:spcPct val="150000"/>
              </a:lnSpc>
              <a:buNone/>
            </a:pPr>
            <a:r>
              <a:rPr lang="en-US" altLang="zh-CN" sz="2800" b="1" i="0" dirty="0">
                <a:solidFill>
                  <a:srgbClr val="333333"/>
                </a:solidFill>
                <a:effectLst/>
                <a:latin typeface="+mn-ea"/>
              </a:rPr>
              <a:t>1</a:t>
            </a: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、作品赛道（以下简称 “作品赛”）</a:t>
            </a:r>
            <a:endParaRPr lang="en-US" altLang="zh-CN" sz="2800" b="1" i="0" dirty="0">
              <a:solidFill>
                <a:srgbClr val="333333"/>
              </a:solidFill>
              <a:effectLst/>
              <a:latin typeface="+mn-ea"/>
            </a:endParaRPr>
          </a:p>
          <a:p>
            <a:pPr marL="0" marR="0" indent="356870" algn="just">
              <a:lnSpc>
                <a:spcPct val="150000"/>
              </a:lnSpc>
              <a:buNone/>
            </a:pPr>
            <a:r>
              <a:rPr lang="zh-CN" altLang="en-US" sz="2800" i="0" dirty="0">
                <a:solidFill>
                  <a:srgbClr val="333333"/>
                </a:solidFill>
                <a:effectLst/>
                <a:latin typeface="+mn-ea"/>
              </a:rPr>
              <a:t>包含</a:t>
            </a: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大模型创新应用方向</a:t>
            </a:r>
            <a:r>
              <a:rPr lang="zh-CN" altLang="en-US" sz="2800" i="0" dirty="0">
                <a:solidFill>
                  <a:srgbClr val="333333"/>
                </a:solidFill>
                <a:effectLst/>
                <a:latin typeface="+mn-ea"/>
              </a:rPr>
              <a:t>和</a:t>
            </a:r>
            <a:r>
              <a:rPr lang="en-US" altLang="zh-CN" sz="2800" b="1" i="0" dirty="0">
                <a:solidFill>
                  <a:srgbClr val="333333"/>
                </a:solidFill>
                <a:effectLst/>
                <a:latin typeface="+mn-ea"/>
              </a:rPr>
              <a:t>AIGC</a:t>
            </a: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方向</a:t>
            </a:r>
            <a:r>
              <a:rPr lang="zh-CN" altLang="en-US" sz="2800" i="0" dirty="0">
                <a:solidFill>
                  <a:srgbClr val="333333"/>
                </a:solidFill>
                <a:effectLst/>
                <a:latin typeface="+mn-ea"/>
              </a:rPr>
              <a:t>。</a:t>
            </a:r>
            <a:endParaRPr lang="en-US" altLang="zh-CN" sz="2800" i="0" dirty="0">
              <a:solidFill>
                <a:srgbClr val="333333"/>
              </a:solidFill>
              <a:effectLst/>
              <a:latin typeface="+mn-ea"/>
            </a:endParaRPr>
          </a:p>
          <a:p>
            <a:pPr lvl="2" indent="356870" algn="just">
              <a:lnSpc>
                <a:spcPct val="150000"/>
              </a:lnSpc>
            </a:pPr>
            <a:r>
              <a:rPr lang="en-US" altLang="zh-CN" sz="2800" i="0" dirty="0">
                <a:solidFill>
                  <a:srgbClr val="333333"/>
                </a:solidFill>
                <a:effectLst/>
                <a:latin typeface="+mn-ea"/>
              </a:rPr>
              <a:t>a</a:t>
            </a:r>
            <a:r>
              <a:rPr lang="zh-CN" altLang="en-US" sz="2800" i="0" dirty="0">
                <a:solidFill>
                  <a:srgbClr val="333333"/>
                </a:solidFill>
                <a:effectLst/>
                <a:latin typeface="+mn-ea"/>
              </a:rPr>
              <a:t>、参赛选手在初赛提交作品至竞赛系统，通过初赛的队伍方可进入现场赛。</a:t>
            </a:r>
            <a:endParaRPr lang="zh-CN" altLang="en-US" sz="2800" i="0" dirty="0">
              <a:solidFill>
                <a:srgbClr val="333333"/>
              </a:solidFill>
              <a:effectLst/>
              <a:latin typeface="+mn-ea"/>
            </a:endParaRPr>
          </a:p>
          <a:p>
            <a:pPr lvl="2" indent="356870" algn="just">
              <a:lnSpc>
                <a:spcPct val="150000"/>
              </a:lnSpc>
            </a:pPr>
            <a:r>
              <a:rPr lang="en-US" altLang="zh-CN" sz="2800" i="0" dirty="0">
                <a:solidFill>
                  <a:srgbClr val="333333"/>
                </a:solidFill>
                <a:effectLst/>
                <a:latin typeface="+mn-ea"/>
              </a:rPr>
              <a:t>b</a:t>
            </a:r>
            <a:r>
              <a:rPr lang="zh-CN" altLang="en-US" sz="2800" i="0" dirty="0">
                <a:solidFill>
                  <a:srgbClr val="333333"/>
                </a:solidFill>
                <a:effectLst/>
                <a:latin typeface="+mn-ea"/>
              </a:rPr>
              <a:t>、在现场赛，裁判根据各队答辩时的作品水平与答辩情况决定其成绩。</a:t>
            </a:r>
            <a:endParaRPr lang="zh-CN" altLang="en-US" sz="2800" i="0" dirty="0">
              <a:solidFill>
                <a:srgbClr val="333333"/>
              </a:solidFill>
              <a:effectLst/>
              <a:latin typeface="+mn-ea"/>
            </a:endParaRPr>
          </a:p>
          <a:p>
            <a:pPr marL="0" marR="0" indent="356870" algn="just">
              <a:lnSpc>
                <a:spcPct val="150000"/>
              </a:lnSpc>
              <a:buNone/>
            </a:pPr>
            <a:r>
              <a:rPr lang="en-US" altLang="zh-CN" sz="2800" b="1" i="0" dirty="0">
                <a:solidFill>
                  <a:srgbClr val="333333"/>
                </a:solidFill>
                <a:effectLst/>
                <a:latin typeface="+mn-ea"/>
              </a:rPr>
              <a:t>2</a:t>
            </a: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、软件赛道（以下简称 “软件赛”）。</a:t>
            </a:r>
            <a:endParaRPr lang="zh-CN" altLang="en-US" sz="2800" b="1" i="0" dirty="0">
              <a:solidFill>
                <a:srgbClr val="333333"/>
              </a:solidFill>
              <a:effectLst/>
              <a:latin typeface="+mn-ea"/>
            </a:endParaRPr>
          </a:p>
          <a:p>
            <a:pPr marL="0" marR="0" indent="356870" algn="just">
              <a:lnSpc>
                <a:spcPct val="150000"/>
              </a:lnSpc>
              <a:buNone/>
            </a:pPr>
            <a:r>
              <a:rPr lang="en-US" altLang="zh-CN" sz="2800" b="1" i="0" dirty="0">
                <a:solidFill>
                  <a:srgbClr val="333333"/>
                </a:solidFill>
                <a:effectLst/>
                <a:latin typeface="+mn-ea"/>
              </a:rPr>
              <a:t>3</a:t>
            </a: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、硬件赛道（以下简称 “硬件赛”）。</a:t>
            </a:r>
            <a:endParaRPr lang="en-US" altLang="zh-CN" sz="2800" b="1" i="0" dirty="0">
              <a:solidFill>
                <a:srgbClr val="333333"/>
              </a:solidFill>
              <a:effectLst/>
              <a:latin typeface="+mn-ea"/>
            </a:endParaRPr>
          </a:p>
        </p:txBody>
      </p:sp>
      <p:sp>
        <p:nvSpPr>
          <p:cNvPr id="9" name="矩阵"/>
          <p:cNvSpPr txBox="1"/>
          <p:nvPr/>
        </p:nvSpPr>
        <p:spPr>
          <a:xfrm>
            <a:off x="2128730" y="4353348"/>
            <a:ext cx="8563746" cy="698461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 anchor="t" anchorCtr="0">
            <a:spAutoFit/>
          </a:bodyPr>
          <a:lstStyle>
            <a:lvl1pPr algn="l" defTabSz="821055">
              <a:lnSpc>
                <a:spcPct val="120000"/>
              </a:lnSpc>
              <a:defRPr sz="3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altLang="zh-CN" sz="4000" b="1" spc="1000" dirty="0">
                <a:solidFill>
                  <a:schemeClr val="bg2"/>
                </a:solidFill>
                <a:uFill>
                  <a:solidFill>
                    <a:srgbClr val="6C6C6C"/>
                  </a:solidFill>
                </a:uFill>
                <a:latin typeface="+mn-ea"/>
                <a:ea typeface="+mn-ea"/>
                <a:cs typeface="Alibaba PuHuiTi R" pitchFamily="18" charset="-122"/>
                <a:sym typeface="+mn-ea"/>
              </a:rPr>
              <a:t>2</a:t>
            </a:r>
            <a:r>
              <a:rPr lang="zh-CN" altLang="en-US" sz="4000" b="1" spc="1000" dirty="0">
                <a:solidFill>
                  <a:schemeClr val="bg2"/>
                </a:solidFill>
                <a:uFill>
                  <a:solidFill>
                    <a:srgbClr val="6C6C6C"/>
                  </a:solidFill>
                </a:uFill>
                <a:latin typeface="+mn-ea"/>
                <a:ea typeface="+mn-ea"/>
                <a:cs typeface="Alibaba PuHuiTi R" pitchFamily="18" charset="-122"/>
                <a:sym typeface="+mn-ea"/>
              </a:rPr>
              <a:t>、竞赛内容：</a:t>
            </a:r>
            <a:endParaRPr lang="zh-CN" altLang="en-US" sz="4000" b="1" spc="1000" dirty="0">
              <a:solidFill>
                <a:schemeClr val="bg2"/>
              </a:solidFill>
              <a:uFill>
                <a:solidFill>
                  <a:srgbClr val="6C6C6C"/>
                </a:solidFill>
              </a:uFill>
              <a:latin typeface="+mn-ea"/>
              <a:ea typeface="+mn-ea"/>
              <a:cs typeface="Alibaba PuHuiTi R" pitchFamily="18" charset="-122"/>
              <a:sym typeface="+mn-ea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 txBox="1"/>
          <p:nvPr/>
        </p:nvSpPr>
        <p:spPr>
          <a:xfrm>
            <a:off x="2128730" y="583905"/>
            <a:ext cx="10503537" cy="10033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 lnSpcReduction="1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/>
            <a:r>
              <a:rPr lang="zh-CN" altLang="en-US" sz="6000" spc="1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作品赛</a:t>
            </a:r>
            <a:r>
              <a:rPr lang="en-US" altLang="zh-CN" sz="6000" spc="1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---</a:t>
            </a:r>
            <a:r>
              <a:rPr lang="zh-CN" altLang="en-US" sz="6000" spc="1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创新应用方向</a:t>
            </a:r>
            <a:endParaRPr lang="zh-CN" altLang="en-US" sz="6000" spc="1000" dirty="0"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3" name="内容占位符 2"/>
          <p:cNvSpPr txBox="1"/>
          <p:nvPr/>
        </p:nvSpPr>
        <p:spPr>
          <a:xfrm>
            <a:off x="0" y="677863"/>
            <a:ext cx="1871663" cy="876300"/>
          </a:xfrm>
          <a:prstGeom prst="rect">
            <a:avLst/>
          </a:prstGeom>
          <a:solidFill>
            <a:srgbClr val="1677FF"/>
          </a:solidFill>
          <a:ln w="12700">
            <a:miter lim="400000"/>
          </a:ln>
        </p:spPr>
        <p:txBody>
          <a:bodyPr lIns="50800" tIns="50800" rIns="50800" bIns="50800">
            <a:norm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kumimoji="1" lang="en-US" altLang="zh-CN" sz="500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kumimoji="1" lang="zh-CN" altLang="en-US" sz="50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4" name="矩阵"/>
          <p:cNvSpPr txBox="1"/>
          <p:nvPr/>
        </p:nvSpPr>
        <p:spPr>
          <a:xfrm>
            <a:off x="1604721" y="2339239"/>
            <a:ext cx="12197004" cy="676083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 anchor="t" anchorCtr="0">
            <a:spAutoFit/>
          </a:bodyPr>
          <a:lstStyle>
            <a:lvl1pPr algn="l" defTabSz="821055">
              <a:lnSpc>
                <a:spcPct val="120000"/>
              </a:lnSpc>
              <a:defRPr sz="3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altLang="zh-CN" sz="4000" b="1" spc="1000" dirty="0">
                <a:solidFill>
                  <a:schemeClr val="bg2"/>
                </a:solidFill>
                <a:uFill>
                  <a:solidFill>
                    <a:srgbClr val="6C6C6C"/>
                  </a:solidFill>
                </a:uFill>
                <a:latin typeface="+mn-ea"/>
                <a:ea typeface="+mn-ea"/>
                <a:cs typeface="Alibaba PuHuiTi R" pitchFamily="18" charset="-122"/>
                <a:sym typeface="+mn-ea"/>
              </a:rPr>
              <a:t>1</a:t>
            </a:r>
            <a:r>
              <a:rPr lang="zh-CN" altLang="en-US" sz="4000" b="1" spc="1000" dirty="0">
                <a:solidFill>
                  <a:schemeClr val="bg2"/>
                </a:solidFill>
                <a:uFill>
                  <a:solidFill>
                    <a:srgbClr val="6C6C6C"/>
                  </a:solidFill>
                </a:uFill>
                <a:latin typeface="+mn-ea"/>
                <a:ea typeface="+mn-ea"/>
                <a:cs typeface="Alibaba PuHuiTi R" pitchFamily="18" charset="-122"/>
                <a:sym typeface="+mn-ea"/>
              </a:rPr>
              <a:t>、作品赛的大模型创新应用方向</a:t>
            </a:r>
            <a:endParaRPr lang="zh-CN" altLang="en-US" sz="4000" b="1" spc="1000" dirty="0">
              <a:solidFill>
                <a:schemeClr val="bg2"/>
              </a:solidFill>
              <a:uFill>
                <a:solidFill>
                  <a:srgbClr val="6C6C6C"/>
                </a:solidFill>
              </a:uFill>
              <a:latin typeface="+mn-ea"/>
              <a:ea typeface="+mn-ea"/>
              <a:cs typeface="Alibaba PuHuiTi R" pitchFamily="18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128730" y="3867063"/>
            <a:ext cx="19302521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zh-CN" altLang="en-US" sz="2800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聚焦 </a:t>
            </a:r>
            <a:r>
              <a:rPr lang="en-US" altLang="zh-CN" sz="2800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AI </a:t>
            </a:r>
            <a:r>
              <a:rPr lang="zh-CN" altLang="en-US" sz="2800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大模型技术的创新场景应用与落地实践，鼓励参赛团队结合实际需求，打造具有原创性、实用性和推广价值的 </a:t>
            </a:r>
            <a:r>
              <a:rPr lang="en-US" altLang="zh-CN" sz="2800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AI </a:t>
            </a:r>
            <a:r>
              <a:rPr lang="zh-CN" altLang="en-US" sz="2800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大模型应用作品。作品均采用开放命题形式，参赛作品可参考以下主题：</a:t>
            </a:r>
            <a:endParaRPr lang="zh-CN" altLang="en-US" sz="2800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28730" y="5116305"/>
            <a:ext cx="19945458" cy="48320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主题 </a:t>
            </a:r>
            <a:r>
              <a:rPr lang="en-US" altLang="zh-CN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800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大模型驱动的智能交互与对话系统：聚焦大模型的对话能力、多轮交互、情感理解与个性化响应，开发如智能客服助手、虚拟数字人、情感陪伴机器人、教育辅导对话系统、专业领域问答助手等应用作品，需体现大模型在自然语言理解与生成方面的技术优势。</a:t>
            </a:r>
            <a:endParaRPr lang="en-US" altLang="zh-CN" sz="2800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endParaRPr lang="zh-CN" altLang="en-US" sz="2800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zh-CN" altLang="en-US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主题 </a:t>
            </a:r>
            <a:r>
              <a:rPr lang="en-US" altLang="zh-CN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800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大模型赋能的知识管理与内容创作：聚焦大模型的知识整合、内容生成、创意辅助能力，开发如智能写作助手、知识库问答系统、创意内容生成工具、文档自动化处理、代码辅助生成、学术摘要生成等应用作品，需体现大模型在知识处理与内容创造方面的应用价值。</a:t>
            </a:r>
            <a:endParaRPr lang="en-US" altLang="zh-CN" sz="2800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endParaRPr lang="zh-CN" altLang="en-US" sz="2800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zh-CN" altLang="en-US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主题 </a:t>
            </a:r>
            <a:r>
              <a:rPr lang="en-US" altLang="zh-CN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800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大模型支撑的多模态融合应用：聚焦大模型的多模态理解与生成能力（文本、图像、音频、视频的融合处理），开发如跨模态检索系统、视觉问答应用、智能媒体处理工具、多模态内容创作平台、图文理解与生成系统等应用作品，需体现大模型在多模态信息融合处理方面的创新能力。</a:t>
            </a:r>
            <a:endParaRPr lang="zh-CN" altLang="en-US" sz="2800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28730" y="10392656"/>
            <a:ext cx="19945458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作品要求：需提交完整的应用方案（含需求分析、技术架构、实现流程）、作品原型或可运行系统、相关数据支撑及可视化展示材料，需体现 </a:t>
            </a:r>
            <a:r>
              <a:rPr lang="en-US" altLang="zh-CN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AI </a:t>
            </a:r>
            <a:r>
              <a:rPr lang="zh-CN" altLang="en-US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大模型核心技术的创新性应用，无知识产权争议。</a:t>
            </a:r>
            <a:endParaRPr lang="zh-CN" altLang="en-US" sz="2800" b="1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 txBox="1"/>
          <p:nvPr/>
        </p:nvSpPr>
        <p:spPr>
          <a:xfrm>
            <a:off x="2128730" y="583905"/>
            <a:ext cx="10503537" cy="10033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 lnSpcReduction="1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/>
            <a:r>
              <a:rPr lang="zh-CN" altLang="en-US" sz="6000" spc="1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作品赛</a:t>
            </a:r>
            <a:r>
              <a:rPr lang="en-US" altLang="zh-CN" sz="6000" spc="1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---AIGC</a:t>
            </a:r>
            <a:r>
              <a:rPr lang="zh-CN" altLang="en-US" sz="6000" spc="1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方向</a:t>
            </a:r>
            <a:endParaRPr lang="zh-CN" altLang="en-US" sz="6000" spc="1000" dirty="0"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3" name="内容占位符 2"/>
          <p:cNvSpPr txBox="1"/>
          <p:nvPr/>
        </p:nvSpPr>
        <p:spPr>
          <a:xfrm>
            <a:off x="0" y="677863"/>
            <a:ext cx="1871663" cy="876300"/>
          </a:xfrm>
          <a:prstGeom prst="rect">
            <a:avLst/>
          </a:prstGeom>
          <a:solidFill>
            <a:srgbClr val="1677FF"/>
          </a:solidFill>
          <a:ln w="12700">
            <a:miter lim="400000"/>
          </a:ln>
        </p:spPr>
        <p:txBody>
          <a:bodyPr lIns="50800" tIns="50800" rIns="50800" bIns="50800">
            <a:norm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kumimoji="1" lang="en-US" altLang="zh-CN" sz="50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02</a:t>
            </a:r>
            <a:endParaRPr kumimoji="1" lang="zh-CN" altLang="en-US" sz="50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4" name="矩阵"/>
          <p:cNvSpPr txBox="1"/>
          <p:nvPr/>
        </p:nvSpPr>
        <p:spPr>
          <a:xfrm>
            <a:off x="1604721" y="2339239"/>
            <a:ext cx="12197004" cy="676083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 anchor="t" anchorCtr="0">
            <a:spAutoFit/>
          </a:bodyPr>
          <a:lstStyle>
            <a:lvl1pPr algn="l" defTabSz="821055">
              <a:lnSpc>
                <a:spcPct val="120000"/>
              </a:lnSpc>
              <a:defRPr sz="3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altLang="zh-CN" sz="4000" b="1" spc="1000" dirty="0">
                <a:solidFill>
                  <a:schemeClr val="bg2"/>
                </a:solidFill>
                <a:uFill>
                  <a:solidFill>
                    <a:srgbClr val="6C6C6C"/>
                  </a:solidFill>
                </a:uFill>
                <a:latin typeface="+mn-ea"/>
                <a:ea typeface="+mn-ea"/>
                <a:cs typeface="Alibaba PuHuiTi R" pitchFamily="18" charset="-122"/>
                <a:sym typeface="+mn-ea"/>
              </a:rPr>
              <a:t>1</a:t>
            </a:r>
            <a:r>
              <a:rPr lang="zh-CN" altLang="en-US" sz="4000" b="1" spc="1000" dirty="0">
                <a:solidFill>
                  <a:schemeClr val="bg2"/>
                </a:solidFill>
                <a:uFill>
                  <a:solidFill>
                    <a:srgbClr val="6C6C6C"/>
                  </a:solidFill>
                </a:uFill>
                <a:latin typeface="+mn-ea"/>
                <a:ea typeface="+mn-ea"/>
                <a:cs typeface="Alibaba PuHuiTi R" pitchFamily="18" charset="-122"/>
                <a:sym typeface="+mn-ea"/>
              </a:rPr>
              <a:t>、作品赛的大模型</a:t>
            </a:r>
            <a:r>
              <a:rPr lang="en-US" altLang="zh-CN" sz="4000" b="1" spc="1000" dirty="0">
                <a:solidFill>
                  <a:schemeClr val="bg2"/>
                </a:solidFill>
                <a:uFill>
                  <a:solidFill>
                    <a:srgbClr val="6C6C6C"/>
                  </a:solidFill>
                </a:uFill>
                <a:latin typeface="+mn-ea"/>
                <a:ea typeface="+mn-ea"/>
                <a:cs typeface="Alibaba PuHuiTi R" pitchFamily="18" charset="-122"/>
                <a:sym typeface="+mn-ea"/>
              </a:rPr>
              <a:t>AIGC</a:t>
            </a:r>
            <a:r>
              <a:rPr lang="zh-CN" altLang="en-US" sz="4000" b="1" spc="1000" dirty="0">
                <a:solidFill>
                  <a:schemeClr val="bg2"/>
                </a:solidFill>
                <a:uFill>
                  <a:solidFill>
                    <a:srgbClr val="6C6C6C"/>
                  </a:solidFill>
                </a:uFill>
                <a:latin typeface="+mn-ea"/>
                <a:ea typeface="+mn-ea"/>
                <a:cs typeface="Alibaba PuHuiTi R" pitchFamily="18" charset="-122"/>
                <a:sym typeface="+mn-ea"/>
              </a:rPr>
              <a:t>方向</a:t>
            </a:r>
            <a:endParaRPr lang="zh-CN" altLang="en-US" sz="4000" b="1" spc="1000" dirty="0">
              <a:solidFill>
                <a:schemeClr val="bg2"/>
              </a:solidFill>
              <a:uFill>
                <a:solidFill>
                  <a:srgbClr val="6C6C6C"/>
                </a:solidFill>
              </a:uFill>
              <a:latin typeface="+mn-ea"/>
              <a:ea typeface="+mn-ea"/>
              <a:cs typeface="Alibaba PuHuiTi R" pitchFamily="18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540739" y="4142210"/>
            <a:ext cx="19302521" cy="397031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zh-CN" altLang="en-US" sz="2800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聚焦</a:t>
            </a:r>
            <a:r>
              <a:rPr lang="en-US" altLang="zh-CN" sz="2800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AI</a:t>
            </a:r>
            <a:r>
              <a:rPr lang="zh-CN" altLang="en-US" sz="2800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生成内容（</a:t>
            </a:r>
            <a:r>
              <a:rPr lang="en-US" altLang="zh-CN" sz="2800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AI Generated Content</a:t>
            </a:r>
            <a:r>
              <a:rPr lang="zh-CN" altLang="en-US" sz="2800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）技术的创新应用，鼓励参赛团队利用大模型的内容生成能力，创作高质量的音视频等多模态内容作品。采用开放命题形式，参赛作品可包含：</a:t>
            </a:r>
            <a:endParaRPr lang="en-US" altLang="zh-CN" sz="2800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en-US" altLang="zh-CN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AI </a:t>
            </a:r>
            <a:r>
              <a:rPr lang="zh-CN" altLang="en-US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绘本生成</a:t>
            </a:r>
            <a:endParaRPr lang="en-US" altLang="zh-CN" sz="2800" b="1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en-US" altLang="zh-CN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AI </a:t>
            </a:r>
            <a:r>
              <a:rPr lang="zh-CN" altLang="en-US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短视频创作</a:t>
            </a:r>
            <a:endParaRPr lang="en-US" altLang="zh-CN" sz="2800" b="1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en-US" altLang="zh-CN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AI </a:t>
            </a:r>
            <a:r>
              <a:rPr lang="zh-CN" altLang="en-US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互动叙事</a:t>
            </a:r>
            <a:endParaRPr lang="en-US" altLang="zh-CN" sz="2800" b="1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en-US" altLang="zh-CN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AI </a:t>
            </a:r>
            <a:r>
              <a:rPr lang="zh-CN" altLang="en-US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游戏内容生成</a:t>
            </a:r>
            <a:endParaRPr lang="en-US" altLang="zh-CN" sz="2800" b="1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en-US" altLang="zh-CN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AI </a:t>
            </a:r>
            <a:r>
              <a:rPr lang="zh-CN" altLang="en-US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音乐创作</a:t>
            </a:r>
            <a:endParaRPr lang="en-US" altLang="zh-CN" sz="2800" b="1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zh-CN" altLang="en-US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等</a:t>
            </a:r>
            <a:r>
              <a:rPr lang="zh-CN" altLang="en-US" sz="2800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作品需体现多模态内容的协同创作能力和创新表现形式。</a:t>
            </a:r>
            <a:endParaRPr lang="en-US" altLang="zh-CN" sz="2800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endParaRPr lang="zh-CN" altLang="en-US" sz="2800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659538" y="8106208"/>
            <a:ext cx="19945458" cy="26776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作品要求：需提交完整的内容生成方案（含创意构思、技术实现路径、生成流程）、生成的内容作品示例、效果评估及展示材料，需体现 </a:t>
            </a:r>
            <a:r>
              <a:rPr lang="en-US" altLang="zh-CN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AIGC </a:t>
            </a:r>
            <a:r>
              <a:rPr lang="zh-CN" altLang="en-US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核心技术的应用创新，无知识产权争议。</a:t>
            </a:r>
            <a:endParaRPr lang="en-US" altLang="zh-CN" sz="2800" b="1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endParaRPr lang="en-US" altLang="zh-CN" sz="2800" b="1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en-US" altLang="zh-CN" sz="2800" b="1" dirty="0" err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Liblibtv</a:t>
            </a:r>
            <a:r>
              <a:rPr lang="en-US" altLang="zh-CN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在线的基于节点流程的 </a:t>
            </a:r>
            <a:r>
              <a:rPr lang="en-US" altLang="zh-CN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AI </a:t>
            </a:r>
            <a:r>
              <a:rPr lang="zh-CN" altLang="en-US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视频工具‌ </a:t>
            </a:r>
            <a:r>
              <a:rPr lang="en-US" altLang="zh-CN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hlinkClick r:id="rId1"/>
              </a:rPr>
              <a:t>www.liblib.tv</a:t>
            </a:r>
            <a:endParaRPr lang="en-US" altLang="zh-CN" sz="2800" b="1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en-US" altLang="zh-CN" sz="2800" b="1" dirty="0" err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comfyUI</a:t>
            </a:r>
            <a:r>
              <a:rPr lang="zh-CN" altLang="en-US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：本地在线均可</a:t>
            </a:r>
            <a:endParaRPr lang="en-US" altLang="zh-CN" sz="2800" b="1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en-US" altLang="zh-CN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Stable Diffusion</a:t>
            </a:r>
            <a:r>
              <a:rPr lang="zh-CN" altLang="en-US" sz="2800" b="1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endParaRPr lang="zh-CN" altLang="en-US" sz="2800" b="1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 txBox="1"/>
          <p:nvPr/>
        </p:nvSpPr>
        <p:spPr>
          <a:xfrm>
            <a:off x="2128730" y="583905"/>
            <a:ext cx="11248603" cy="10033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 lnSpcReduction="1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/>
            <a:r>
              <a:rPr lang="zh-CN" altLang="en-US" sz="6000" spc="1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作品赛</a:t>
            </a:r>
            <a:r>
              <a:rPr lang="en-US" altLang="zh-CN" sz="6000" spc="1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---</a:t>
            </a:r>
            <a:r>
              <a:rPr lang="zh-CN" altLang="en-US" sz="6000" spc="1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作品提交模板</a:t>
            </a:r>
            <a:endParaRPr lang="zh-CN" altLang="en-US" sz="6000" spc="1000" dirty="0"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3" name="内容占位符 2"/>
          <p:cNvSpPr txBox="1"/>
          <p:nvPr/>
        </p:nvSpPr>
        <p:spPr>
          <a:xfrm>
            <a:off x="0" y="677863"/>
            <a:ext cx="1871663" cy="876300"/>
          </a:xfrm>
          <a:prstGeom prst="rect">
            <a:avLst/>
          </a:prstGeom>
          <a:solidFill>
            <a:srgbClr val="1677FF"/>
          </a:solidFill>
          <a:ln w="12700">
            <a:miter lim="400000"/>
          </a:ln>
        </p:spPr>
        <p:txBody>
          <a:bodyPr lIns="50800" tIns="50800" rIns="50800" bIns="50800">
            <a:norm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kumimoji="1" lang="en-US" altLang="zh-CN" sz="50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03</a:t>
            </a:r>
            <a:endParaRPr kumimoji="1" lang="zh-CN" altLang="en-US" sz="50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4" name="矩阵"/>
          <p:cNvSpPr txBox="1"/>
          <p:nvPr/>
        </p:nvSpPr>
        <p:spPr>
          <a:xfrm>
            <a:off x="1604721" y="2339239"/>
            <a:ext cx="12197004" cy="676083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 anchor="t" anchorCtr="0">
            <a:spAutoFit/>
          </a:bodyPr>
          <a:lstStyle>
            <a:lvl1pPr algn="l" defTabSz="821055">
              <a:lnSpc>
                <a:spcPct val="120000"/>
              </a:lnSpc>
              <a:defRPr sz="3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altLang="zh-CN" sz="4000" b="1" spc="1000" dirty="0">
                <a:solidFill>
                  <a:schemeClr val="bg2"/>
                </a:solidFill>
                <a:uFill>
                  <a:solidFill>
                    <a:srgbClr val="6C6C6C"/>
                  </a:solidFill>
                </a:uFill>
                <a:latin typeface="+mn-ea"/>
                <a:ea typeface="+mn-ea"/>
                <a:cs typeface="Alibaba PuHuiTi R" pitchFamily="18" charset="-122"/>
                <a:sym typeface="+mn-ea"/>
                <a:hlinkClick r:id="rId1" action="ppaction://hlinkfile"/>
              </a:rPr>
              <a:t>1</a:t>
            </a:r>
            <a:r>
              <a:rPr lang="zh-CN" altLang="en-US" sz="4000" b="1" spc="1000" dirty="0">
                <a:solidFill>
                  <a:schemeClr val="bg2"/>
                </a:solidFill>
                <a:uFill>
                  <a:solidFill>
                    <a:srgbClr val="6C6C6C"/>
                  </a:solidFill>
                </a:uFill>
                <a:latin typeface="+mn-ea"/>
                <a:ea typeface="+mn-ea"/>
                <a:cs typeface="Alibaba PuHuiTi R" pitchFamily="18" charset="-122"/>
                <a:sym typeface="+mn-ea"/>
                <a:hlinkClick r:id="rId1" action="ppaction://hlinkfile"/>
              </a:rPr>
              <a:t>、作品赛的作品提交模板</a:t>
            </a:r>
            <a:endParaRPr lang="zh-CN" altLang="en-US" sz="4000" b="1" spc="1000" dirty="0">
              <a:solidFill>
                <a:schemeClr val="bg2"/>
              </a:solidFill>
              <a:uFill>
                <a:solidFill>
                  <a:srgbClr val="6C6C6C"/>
                </a:solidFill>
              </a:uFill>
              <a:latin typeface="+mn-ea"/>
              <a:ea typeface="+mn-ea"/>
              <a:cs typeface="Alibaba PuHuiTi R" pitchFamily="18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604721" y="3244136"/>
            <a:ext cx="19302521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zh-CN" altLang="en-US" sz="2800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按照模板提交技术文档、及配套代码、脚本、工作流、节点流、等文件、图片截图、网址等。</a:t>
            </a:r>
            <a:endParaRPr lang="zh-CN" altLang="en-US" sz="2800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292" y="3962397"/>
            <a:ext cx="7343775" cy="854392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FFFFFF"/>
          </a:solidFill>
        </p:spPr>
        <p:txBody>
          <a:bodyPr rtlCol="0" anchor="t"/>
          <a:lstStyle/>
          <a:p>
            <a:pPr algn="l"/>
            <a:endParaRPr lang="en-US" sz="1100"/>
          </a:p>
          <a:p>
            <a:pPr>
              <a:buClr>
                <a:srgbClr val="FFFFFF"/>
              </a:buClr>
            </a:pPr>
            <a:r>
              <a:rPr lang="en-US">
                <a:solidFill>
                  <a:srgbClr val="FFFFFF"/>
                </a:solidFill>
              </a:rPr>
              <a:t>E6636BC20180234D78A0072836F0BA7012B9B20215E26B50ACD98F3EB1392B551B4EBF38216C3B0222692E0838460BEBE009217A41D02B111BBFC23A765E14D124F449AD6A2784D7348224B76F624F873694ECB77C9D5FC1A8B6E19E00602C88DA962B9CCE3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THE END"/>
          <p:cNvSpPr txBox="1"/>
          <p:nvPr/>
        </p:nvSpPr>
        <p:spPr>
          <a:xfrm>
            <a:off x="1259650" y="1460968"/>
            <a:ext cx="13945541" cy="180049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>
              <a:buClr>
                <a:srgbClr val="F5F5F5"/>
              </a:buClr>
              <a:buFont typeface="Microsoft Sans Serif" panose="020B0604020202020204"/>
              <a:defRPr sz="11700" b="1" spc="467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zh-CN" altLang="en-US" dirty="0"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感谢大家的学习</a:t>
            </a:r>
            <a:endParaRPr dirty="0">
              <a:latin typeface="Alibaba PuHuiTi R" pitchFamily="18" charset="-122"/>
              <a:ea typeface="Alibaba PuHuiTi R" pitchFamily="18" charset="-122"/>
              <a:cs typeface="Alibaba PuHuiTi R" pitchFamily="18" charset="-122"/>
            </a:endParaRPr>
          </a:p>
        </p:txBody>
      </p:sp>
      <p:sp>
        <p:nvSpPr>
          <p:cNvPr id="21" name="THANK YOU!"/>
          <p:cNvSpPr txBox="1"/>
          <p:nvPr/>
        </p:nvSpPr>
        <p:spPr>
          <a:xfrm>
            <a:off x="1310450" y="3572181"/>
            <a:ext cx="13332448" cy="1066801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algn="l" defTabSz="914400">
              <a:buClr>
                <a:srgbClr val="F5F5F5"/>
              </a:buClr>
              <a:buFont typeface="Microsoft Sans Serif" panose="020B0604020202020204"/>
              <a:defRPr sz="7000">
                <a:solidFill>
                  <a:srgbClr val="FFFFFF"/>
                </a:solidFill>
                <a:uFill>
                  <a:solidFill>
                    <a:srgbClr val="F5F5F5"/>
                  </a:solidFill>
                </a:uFill>
              </a:defRPr>
            </a:lvl1pPr>
          </a:lstStyle>
          <a:p>
            <a:pPr>
              <a:defRPr sz="3000">
                <a:uFill>
                  <a:solidFill>
                    <a:srgbClr val="000000"/>
                  </a:solidFill>
                </a:uFill>
              </a:defRPr>
            </a:pPr>
            <a:r>
              <a:rPr lang="zh-CN" altLang="en-US" sz="7000" dirty="0">
                <a:uFill>
                  <a:solidFill>
                    <a:srgbClr val="F5F5F5"/>
                  </a:solidFill>
                </a:u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谢谢</a:t>
            </a:r>
            <a:r>
              <a:rPr sz="7000" dirty="0">
                <a:uFill>
                  <a:solidFill>
                    <a:srgbClr val="F5F5F5"/>
                  </a:solidFill>
                </a:u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!</a:t>
            </a:r>
            <a:endParaRPr sz="7000" dirty="0">
              <a:uFill>
                <a:solidFill>
                  <a:srgbClr val="F5F5F5"/>
                </a:solidFill>
              </a:uFill>
              <a:latin typeface="Alibaba PuHuiTi R" pitchFamily="18" charset="-122"/>
              <a:ea typeface="Alibaba PuHuiTi R" pitchFamily="18" charset="-122"/>
              <a:cs typeface="Alibaba PuHuiTi R" pitchFamily="18" charset="-122"/>
            </a:endParaRPr>
          </a:p>
        </p:txBody>
      </p:sp>
      <p:sp>
        <p:nvSpPr>
          <p:cNvPr id="22" name="线条"/>
          <p:cNvSpPr/>
          <p:nvPr/>
        </p:nvSpPr>
        <p:spPr>
          <a:xfrm>
            <a:off x="1310450" y="4949701"/>
            <a:ext cx="2026976" cy="1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</a:p>
        </p:txBody>
      </p:sp>
      <p:sp>
        <p:nvSpPr>
          <p:cNvPr id="2" name="矩形 1"/>
          <p:cNvSpPr/>
          <p:nvPr/>
        </p:nvSpPr>
        <p:spPr>
          <a:xfrm>
            <a:off x="19460307" y="12285785"/>
            <a:ext cx="4689231" cy="1078523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FFFFFF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0000" tIns="540000" rIns="360000" bIns="360000" numCol="1" spcCol="38100" rtlCol="0" anchor="ctr">
            <a:no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3200">
              <a:solidFill>
                <a:schemeClr val="tx1"/>
              </a:solidFill>
              <a:uFill>
                <a:solidFill>
                  <a:srgbClr val="6C6C6C"/>
                </a:solidFill>
              </a:u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  <a:sym typeface="+mn-ea"/>
            </a:endParaRPr>
          </a:p>
        </p:txBody>
      </p:sp>
    </p:spTree>
  </p:cSld>
  <p:clrMapOvr>
    <a:masterClrMapping/>
  </p:clrMapOvr>
  <p:transition spd="med"/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theme/theme1.xml><?xml version="1.0" encoding="utf-8"?>
<a:theme xmlns:a="http://schemas.openxmlformats.org/drawingml/2006/main" name="5_White">
  <a:themeElements>
    <a:clrScheme name="支付宝3">
      <a:dk1>
        <a:srgbClr val="404040"/>
      </a:dk1>
      <a:lt1>
        <a:srgbClr val="FFFFFF"/>
      </a:lt1>
      <a:dk2>
        <a:srgbClr val="929292"/>
      </a:dk2>
      <a:lt2>
        <a:srgbClr val="0093FF"/>
      </a:lt2>
      <a:accent1>
        <a:srgbClr val="1677FF"/>
      </a:accent1>
      <a:accent2>
        <a:srgbClr val="0E50BC"/>
      </a:accent2>
      <a:accent3>
        <a:srgbClr val="63B4FF"/>
      </a:accent3>
      <a:accent4>
        <a:srgbClr val="DDDEE0"/>
      </a:accent4>
      <a:accent5>
        <a:srgbClr val="C00000"/>
      </a:accent5>
      <a:accent6>
        <a:srgbClr val="FFFFFF"/>
      </a:accent6>
      <a:hlink>
        <a:srgbClr val="0000FF"/>
      </a:hlink>
      <a:folHlink>
        <a:srgbClr val="FF00FF"/>
      </a:folHlink>
    </a:clrScheme>
    <a:fontScheme name="支付宝">
      <a:majorFont>
        <a:latin typeface="阿里巴巴普惠体 B"/>
        <a:ea typeface="阿里巴巴普惠体 R"/>
        <a:cs typeface="Helvetica Light"/>
      </a:majorFont>
      <a:minorFont>
        <a:latin typeface="阿里巴巴普惠体 B"/>
        <a:ea typeface="阿里巴巴普惠体 R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 cap="flat">
          <a:solidFill>
            <a:schemeClr val="bg2"/>
          </a:solidFill>
          <a:miter lim="400000"/>
        </a:ln>
      </a:spPr>
      <a:bodyPr rot="0" spcFirstLastPara="1" vertOverflow="overflow" horzOverflow="overflow" vert="horz" wrap="square" lIns="360000" tIns="540000" rIns="360000" bIns="360000" numCol="1" spcCol="38100" rtlCol="0" anchor="ctr">
        <a:noAutofit/>
      </a:bodyPr>
      <a:lstStyle>
        <a:defPPr marL="457200" indent="-457200" algn="l">
          <a:lnSpc>
            <a:spcPct val="150000"/>
          </a:lnSpc>
          <a:buFont typeface="Arial" panose="020B0604020202020204" pitchFamily="34" charset="0"/>
          <a:buChar char="•"/>
          <a:defRPr sz="3200" smtClean="0">
            <a:solidFill>
              <a:schemeClr val="tx1"/>
            </a:solidFill>
            <a:uFill>
              <a:solidFill>
                <a:srgbClr val="6C6C6C"/>
              </a:solidFill>
            </a:uFill>
            <a:latin typeface="阿里巴巴普惠体 R" panose="00020600040101010101" pitchFamily="18" charset="-122"/>
            <a:ea typeface="阿里巴巴普惠体 R" panose="00020600040101010101" pitchFamily="18" charset="-122"/>
            <a:cs typeface="阿里巴巴普惠体 R" panose="00020600040101010101" pitchFamily="18" charset="-122"/>
            <a:sym typeface="+mn-ea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 dirty="0" smtClean="0">
            <a:ln>
              <a:noFill/>
            </a:ln>
            <a:solidFill>
              <a:srgbClr val="000000"/>
            </a:solidFill>
            <a:effectLst/>
            <a:uFillTx/>
            <a:latin typeface="阿里巴巴普惠体 R" panose="00020600040101010101" pitchFamily="18" charset="-122"/>
            <a:ea typeface="阿里巴巴普惠体 R" panose="00020600040101010101" pitchFamily="18" charset="-122"/>
            <a:cs typeface="阿里巴巴普惠体 R" panose="00020600040101010101" pitchFamily="18" charset="-122"/>
            <a:sym typeface="Helvetica Ligh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White">
  <a:themeElements>
    <a:clrScheme name="自定义 9">
      <a:dk1>
        <a:srgbClr val="404040"/>
      </a:dk1>
      <a:lt1>
        <a:srgbClr val="FFFFFF"/>
      </a:lt1>
      <a:dk2>
        <a:srgbClr val="C0C1C1"/>
      </a:dk2>
      <a:lt2>
        <a:srgbClr val="DDDEE0"/>
      </a:lt2>
      <a:accent1>
        <a:srgbClr val="1677FF"/>
      </a:accent1>
      <a:accent2>
        <a:srgbClr val="0E50BC"/>
      </a:accent2>
      <a:accent3>
        <a:srgbClr val="63B4FF"/>
      </a:accent3>
      <a:accent4>
        <a:srgbClr val="212121"/>
      </a:accent4>
      <a:accent5>
        <a:srgbClr val="C00000"/>
      </a:accent5>
      <a:accent6>
        <a:srgbClr val="FFFFFF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2371</Words>
  <Application>WPS 演示</Application>
  <PresentationFormat>自定义</PresentationFormat>
  <Paragraphs>89</Paragraphs>
  <Slides>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34" baseType="lpstr">
      <vt:lpstr>Arial</vt:lpstr>
      <vt:lpstr>宋体</vt:lpstr>
      <vt:lpstr>Wingdings</vt:lpstr>
      <vt:lpstr>Helvetica Light</vt:lpstr>
      <vt:lpstr>阿里巴巴普惠体 R</vt:lpstr>
      <vt:lpstr>Microsoft Sans Serif</vt:lpstr>
      <vt:lpstr>微软雅黑</vt:lpstr>
      <vt:lpstr>Alibaba PuHuiTi B</vt:lpstr>
      <vt:lpstr>微软雅黑 Light</vt:lpstr>
      <vt:lpstr>阿里巴巴普惠体 B</vt:lpstr>
      <vt:lpstr>Alibaba PuHuiTi R</vt:lpstr>
      <vt:lpstr>Alibaba PuHuiTi H</vt:lpstr>
      <vt:lpstr>Alibaba-PuHuiTi-H</vt:lpstr>
      <vt:lpstr>Segoe Print</vt:lpstr>
      <vt:lpstr>Helvetica</vt:lpstr>
      <vt:lpstr>字魂59号-创粗黑</vt:lpstr>
      <vt:lpstr>Helvetica Neue</vt:lpstr>
      <vt:lpstr>Calibri</vt:lpstr>
      <vt:lpstr>fnsyhtRegular</vt:lpstr>
      <vt:lpstr>KSOF891FBC9C</vt:lpstr>
      <vt:lpstr>KSOFA46D468C</vt:lpstr>
      <vt:lpstr>Arial Unicode MS</vt:lpstr>
      <vt:lpstr>KSOFA46DBAEB</vt:lpstr>
      <vt:lpstr>黑体</vt:lpstr>
      <vt:lpstr>5_White</vt:lpstr>
      <vt:lpstr>6_White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袁别离</dc:creator>
  <cp:lastModifiedBy>Baoxl</cp:lastModifiedBy>
  <cp:revision>203</cp:revision>
  <dcterms:created xsi:type="dcterms:W3CDTF">2022-04-18T06:30:00Z</dcterms:created>
  <dcterms:modified xsi:type="dcterms:W3CDTF">2026-09-06T10:56:47Z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operty1">
    <vt:lpwstr>E6636BC20180234D78A0072836F0BA7012B9B20215E26B50ACD98F3EB1392B551B4EBF38216C3B0222692E0838460BEBE009217A41D02B111BBFC23A765E14D124F449AD6A2784D7348224B76F624F873694ECB77C9D5FC1A8B6E19E00602C88DA962B9CCE3</vt:lpwstr>
  </property>
  <property fmtid="{D5CDD505-2E9C-101B-9397-08002B2CF9AE}" pid="3" name="KSOProductBuildVer">
    <vt:lpwstr>2052-12.1.0.28505</vt:lpwstr>
  </property>
  <property fmtid="{D5CDD505-2E9C-101B-9397-08002B2CF9AE}" pid="4" name="ICV">
    <vt:lpwstr>A65A7236CB3540D09F8ED23954CAAADF_12</vt:lpwstr>
  </property>
</Properties>
</file>