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  <p:sldMasterId id="2147483673" r:id="rId3"/>
  </p:sldMasterIdLst>
  <p:notesMasterIdLst>
    <p:notesMasterId r:id="rId11"/>
  </p:notesMasterIdLst>
  <p:sldIdLst>
    <p:sldId id="299" r:id="rId4"/>
    <p:sldId id="412" r:id="rId5"/>
    <p:sldId id="408" r:id="rId6"/>
    <p:sldId id="411" r:id="rId7"/>
    <p:sldId id="352" r:id="rId8"/>
    <p:sldId id="413" r:id="rId9"/>
    <p:sldId id="318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  <p15:guide id="3" orient="horz" pos="3209">
          <p15:clr>
            <a:srgbClr val="A4A3A4"/>
          </p15:clr>
        </p15:guide>
        <p15:guide id="4" pos="3439">
          <p15:clr>
            <a:srgbClr val="A4A3A4"/>
          </p15:clr>
        </p15:guide>
        <p15:guide id="5" pos="5276">
          <p15:clr>
            <a:srgbClr val="A4A3A4"/>
          </p15:clr>
        </p15:guide>
        <p15:guide id="6" pos="5843">
          <p15:clr>
            <a:srgbClr val="A4A3A4"/>
          </p15:clr>
        </p15:guide>
        <p15:guide id="7" pos="1375">
          <p15:clr>
            <a:srgbClr val="A4A3A4"/>
          </p15:clr>
        </p15:guide>
        <p15:guide id="8" orient="horz" pos="2120">
          <p15:clr>
            <a:srgbClr val="A4A3A4"/>
          </p15:clr>
        </p15:guide>
        <p15:guide id="9" pos="3235">
          <p15:clr>
            <a:srgbClr val="A4A3A4"/>
          </p15:clr>
        </p15:guide>
        <p15:guide id="10" pos="123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帐户" initials="M帐" lastIdx="11" clrIdx="0">
    <p:extLst>
      <p:ext uri="{19B8F6BF-5375-455C-9EA6-DF929625EA0E}">
        <p15:presenceInfo xmlns:p15="http://schemas.microsoft.com/office/powerpoint/2012/main" userId="b628e356e02baf7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99D4FF"/>
    <a:srgbClr val="FFFFFF"/>
    <a:srgbClr val="1677FF"/>
    <a:srgbClr val="F2F2F2"/>
    <a:srgbClr val="1941B1"/>
    <a:srgbClr val="545353"/>
    <a:srgbClr val="0093FF"/>
    <a:srgbClr val="4177A5"/>
    <a:srgbClr val="F1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08" autoAdjust="0"/>
    <p:restoredTop sz="92447" autoAdjust="0"/>
  </p:normalViewPr>
  <p:slideViewPr>
    <p:cSldViewPr snapToGrid="0" snapToObjects="1">
      <p:cViewPr varScale="1">
        <p:scale>
          <a:sx n="49" d="100"/>
          <a:sy n="49" d="100"/>
        </p:scale>
        <p:origin x="48" y="644"/>
      </p:cViewPr>
      <p:guideLst>
        <p:guide orient="horz" pos="4320"/>
        <p:guide pos="7680"/>
        <p:guide orient="horz" pos="3209"/>
        <p:guide pos="3439"/>
        <p:guide pos="5276"/>
        <p:guide pos="5843"/>
        <p:guide pos="1375"/>
        <p:guide orient="horz" pos="2120"/>
        <p:guide pos="3235"/>
        <p:guide pos="12307"/>
      </p:guideLst>
    </p:cSldViewPr>
  </p:slid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04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58676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1pPr>
    <a:lvl2pPr indent="2286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2pPr>
    <a:lvl3pPr indent="4572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3pPr>
    <a:lvl4pPr indent="6858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4pPr>
    <a:lvl5pPr indent="9144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5pPr>
    <a:lvl6pPr indent="11430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6pPr>
    <a:lvl7pPr indent="13716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7pPr>
    <a:lvl8pPr indent="16002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8pPr>
    <a:lvl9pPr indent="18288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0194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0194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封面&amp;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3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9110BF7E-8CDD-55F2-CFA1-0F8A0476C80E}"/>
              </a:ext>
            </a:extLst>
          </p:cNvPr>
          <p:cNvGrpSpPr/>
          <p:nvPr userDrawn="1"/>
        </p:nvGrpSpPr>
        <p:grpSpPr>
          <a:xfrm>
            <a:off x="5712343" y="4424866"/>
            <a:ext cx="2542819" cy="4866269"/>
            <a:chOff x="5712343" y="4693773"/>
            <a:chExt cx="2542819" cy="4866269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CE62E823-2035-5000-5650-BFFBFE40B6BA}"/>
                </a:ext>
              </a:extLst>
            </p:cNvPr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</a:p>
          </p:txBody>
        </p:sp>
        <p:sp>
          <p:nvSpPr>
            <p:cNvPr id="16" name="矩形 6">
              <a:extLst>
                <a:ext uri="{FF2B5EF4-FFF2-40B4-BE49-F238E27FC236}">
                  <a16:creationId xmlns:a16="http://schemas.microsoft.com/office/drawing/2014/main" id="{054D6351-42EF-CE26-24F2-0FD02AF2A240}"/>
                </a:ext>
              </a:extLst>
            </p:cNvPr>
            <p:cNvSpPr/>
            <p:nvPr userDrawn="1"/>
          </p:nvSpPr>
          <p:spPr>
            <a:xfrm>
              <a:off x="5712343" y="4693773"/>
              <a:ext cx="1760199" cy="4866269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" fmla="*/ 1585292 w 1618234"/>
                <a:gd name="connsiteY0" fmla="*/ 1578466 h 2448272"/>
                <a:gd name="connsiteX1" fmla="*/ 1584176 w 1618234"/>
                <a:gd name="connsiteY1" fmla="*/ 2448272 h 2448272"/>
                <a:gd name="connsiteX2" fmla="*/ 0 w 1618234"/>
                <a:gd name="connsiteY2" fmla="*/ 2448272 h 2448272"/>
                <a:gd name="connsiteX3" fmla="*/ 0 w 1618234"/>
                <a:gd name="connsiteY3" fmla="*/ 0 h 2448272"/>
                <a:gd name="connsiteX4" fmla="*/ 1584176 w 1618234"/>
                <a:gd name="connsiteY4" fmla="*/ 0 h 2448272"/>
                <a:gd name="connsiteX5" fmla="*/ 1618234 w 1618234"/>
                <a:gd name="connsiteY5" fmla="*/ 84147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68822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0602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6038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31473 h 2448272"/>
                <a:gd name="connsiteX0" fmla="*/ 1585292 w 1593185"/>
                <a:gd name="connsiteY0" fmla="*/ 1578466 h 2448272"/>
                <a:gd name="connsiteX1" fmla="*/ 1584176 w 1593185"/>
                <a:gd name="connsiteY1" fmla="*/ 2448272 h 2448272"/>
                <a:gd name="connsiteX2" fmla="*/ 0 w 1593185"/>
                <a:gd name="connsiteY2" fmla="*/ 2448272 h 2448272"/>
                <a:gd name="connsiteX3" fmla="*/ 0 w 1593185"/>
                <a:gd name="connsiteY3" fmla="*/ 0 h 2448272"/>
                <a:gd name="connsiteX4" fmla="*/ 1584176 w 1593185"/>
                <a:gd name="connsiteY4" fmla="*/ 0 h 2448272"/>
                <a:gd name="connsiteX5" fmla="*/ 1593185 w 1593185"/>
                <a:gd name="connsiteY5" fmla="*/ 84234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84606 w 1585292"/>
                <a:gd name="connsiteY5" fmla="*/ 847779 h 244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3A1CFEB-3827-AA54-6E55-F6EBAB2C5F44}"/>
              </a:ext>
            </a:extLst>
          </p:cNvPr>
          <p:cNvGrpSpPr/>
          <p:nvPr userDrawn="1"/>
        </p:nvGrpSpPr>
        <p:grpSpPr>
          <a:xfrm>
            <a:off x="8643258" y="4424865"/>
            <a:ext cx="765685" cy="4866269"/>
            <a:chOff x="8347810" y="4393885"/>
            <a:chExt cx="765685" cy="4866269"/>
          </a:xfrm>
        </p:grpSpPr>
        <p:sp>
          <p:nvSpPr>
            <p:cNvPr id="18" name="文本占位符 9">
              <a:extLst>
                <a:ext uri="{FF2B5EF4-FFF2-40B4-BE49-F238E27FC236}">
                  <a16:creationId xmlns:a16="http://schemas.microsoft.com/office/drawing/2014/main" id="{995D68BB-5582-5458-4A6B-8D18545B11D0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9" name="文本占位符 9">
              <a:extLst>
                <a:ext uri="{FF2B5EF4-FFF2-40B4-BE49-F238E27FC236}">
                  <a16:creationId xmlns:a16="http://schemas.microsoft.com/office/drawing/2014/main" id="{0E75BC08-10BC-1297-B815-F80BFF89298A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0" name="文本占位符 9">
              <a:extLst>
                <a:ext uri="{FF2B5EF4-FFF2-40B4-BE49-F238E27FC236}">
                  <a16:creationId xmlns:a16="http://schemas.microsoft.com/office/drawing/2014/main" id="{1169E569-C1A4-143E-5D5B-55C55B2F3C85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1" name="文本占位符 9">
              <a:extLst>
                <a:ext uri="{FF2B5EF4-FFF2-40B4-BE49-F238E27FC236}">
                  <a16:creationId xmlns:a16="http://schemas.microsoft.com/office/drawing/2014/main" id="{1EEFF215-F45C-FE95-AD4C-C45BC6C784AD}"/>
                </a:ext>
              </a:extLst>
            </p:cNvPr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278314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4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04980D8-140F-120F-BA06-0F6227783738}"/>
              </a:ext>
            </a:extLst>
          </p:cNvPr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54E4F70E-479B-E544-98CA-767EA58F3287}"/>
                </a:ext>
              </a:extLst>
            </p:cNvPr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>
                <a:extLst>
                  <a:ext uri="{FF2B5EF4-FFF2-40B4-BE49-F238E27FC236}">
                    <a16:creationId xmlns:a16="http://schemas.microsoft.com/office/drawing/2014/main" id="{923009E5-BE50-D21A-C014-B30A30D1A5D5}"/>
                  </a:ext>
                </a:extLst>
              </p:cNvPr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>
                <a:extLst>
                  <a:ext uri="{FF2B5EF4-FFF2-40B4-BE49-F238E27FC236}">
                    <a16:creationId xmlns:a16="http://schemas.microsoft.com/office/drawing/2014/main" id="{359EB3E1-89F2-EC21-95A7-E70AA4FCDE47}"/>
                  </a:ext>
                </a:extLst>
              </p:cNvPr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>
                <a:extLst>
                  <a:ext uri="{FF2B5EF4-FFF2-40B4-BE49-F238E27FC236}">
                    <a16:creationId xmlns:a16="http://schemas.microsoft.com/office/drawing/2014/main" id="{F244A1E2-E5C8-8EA3-3556-C8B99C3C7DCD}"/>
                  </a:ext>
                </a:extLst>
              </p:cNvPr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>
                <a:extLst>
                  <a:ext uri="{FF2B5EF4-FFF2-40B4-BE49-F238E27FC236}">
                    <a16:creationId xmlns:a16="http://schemas.microsoft.com/office/drawing/2014/main" id="{8AE4D317-2EF5-959A-1D14-61D518344EBD}"/>
                  </a:ext>
                </a:extLst>
              </p:cNvPr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>
              <a:extLst>
                <a:ext uri="{FF2B5EF4-FFF2-40B4-BE49-F238E27FC236}">
                  <a16:creationId xmlns:a16="http://schemas.microsoft.com/office/drawing/2014/main" id="{9D3A562D-B530-B3E0-A94C-E10538B26FFA}"/>
                </a:ext>
              </a:extLst>
            </p:cNvPr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D5C089B8-222B-7DFC-721D-42C8ACC64BE3}"/>
              </a:ext>
            </a:extLst>
          </p:cNvPr>
          <p:cNvGrpSpPr/>
          <p:nvPr userDrawn="1"/>
        </p:nvGrpSpPr>
        <p:grpSpPr>
          <a:xfrm>
            <a:off x="5712343" y="3744162"/>
            <a:ext cx="2542819" cy="6227676"/>
            <a:chOff x="5712343" y="4013069"/>
            <a:chExt cx="2542819" cy="6227676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865C775A-0279-DC9E-6FEE-BD353D2CD81B}"/>
                </a:ext>
              </a:extLst>
            </p:cNvPr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</a:p>
          </p:txBody>
        </p:sp>
        <p:sp>
          <p:nvSpPr>
            <p:cNvPr id="16" name="矩形 6">
              <a:extLst>
                <a:ext uri="{FF2B5EF4-FFF2-40B4-BE49-F238E27FC236}">
                  <a16:creationId xmlns:a16="http://schemas.microsoft.com/office/drawing/2014/main" id="{F82AFD57-6FFD-A22A-BFB5-12B9F436497A}"/>
                </a:ext>
              </a:extLst>
            </p:cNvPr>
            <p:cNvSpPr/>
            <p:nvPr userDrawn="1"/>
          </p:nvSpPr>
          <p:spPr>
            <a:xfrm>
              <a:off x="5712343" y="4013069"/>
              <a:ext cx="1760199" cy="6227676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" fmla="*/ 1585292 w 1618234"/>
                <a:gd name="connsiteY0" fmla="*/ 1578466 h 2448272"/>
                <a:gd name="connsiteX1" fmla="*/ 1584176 w 1618234"/>
                <a:gd name="connsiteY1" fmla="*/ 2448272 h 2448272"/>
                <a:gd name="connsiteX2" fmla="*/ 0 w 1618234"/>
                <a:gd name="connsiteY2" fmla="*/ 2448272 h 2448272"/>
                <a:gd name="connsiteX3" fmla="*/ 0 w 1618234"/>
                <a:gd name="connsiteY3" fmla="*/ 0 h 2448272"/>
                <a:gd name="connsiteX4" fmla="*/ 1584176 w 1618234"/>
                <a:gd name="connsiteY4" fmla="*/ 0 h 2448272"/>
                <a:gd name="connsiteX5" fmla="*/ 1618234 w 1618234"/>
                <a:gd name="connsiteY5" fmla="*/ 84147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68822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0602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6038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31473 h 2448272"/>
                <a:gd name="connsiteX0" fmla="*/ 1585292 w 1593185"/>
                <a:gd name="connsiteY0" fmla="*/ 1578466 h 2448272"/>
                <a:gd name="connsiteX1" fmla="*/ 1584176 w 1593185"/>
                <a:gd name="connsiteY1" fmla="*/ 2448272 h 2448272"/>
                <a:gd name="connsiteX2" fmla="*/ 0 w 1593185"/>
                <a:gd name="connsiteY2" fmla="*/ 2448272 h 2448272"/>
                <a:gd name="connsiteX3" fmla="*/ 0 w 1593185"/>
                <a:gd name="connsiteY3" fmla="*/ 0 h 2448272"/>
                <a:gd name="connsiteX4" fmla="*/ 1584176 w 1593185"/>
                <a:gd name="connsiteY4" fmla="*/ 0 h 2448272"/>
                <a:gd name="connsiteX5" fmla="*/ 1593185 w 1593185"/>
                <a:gd name="connsiteY5" fmla="*/ 84234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84606 w 1585292"/>
                <a:gd name="connsiteY5" fmla="*/ 847779 h 244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065350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容页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cxnSp>
        <p:nvCxnSpPr>
          <p:cNvPr id="10" name="直线连接符 9"/>
          <p:cNvCxnSpPr>
            <a:cxnSpLocks/>
          </p:cNvCxnSpPr>
          <p:nvPr userDrawn="1"/>
        </p:nvCxnSpPr>
        <p:spPr>
          <a:xfrm>
            <a:off x="2147235" y="1598400"/>
            <a:ext cx="20090038" cy="0"/>
          </a:xfrm>
          <a:prstGeom prst="line">
            <a:avLst/>
          </a:prstGeom>
          <a:noFill/>
          <a:ln w="25400" cap="flat">
            <a:solidFill>
              <a:srgbClr val="1677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C3EEC224-0AF0-8241-6804-A94C5B8934CB}"/>
              </a:ext>
            </a:extLst>
          </p:cNvPr>
          <p:cNvSpPr/>
          <p:nvPr userDrawn="1"/>
        </p:nvSpPr>
        <p:spPr>
          <a:xfrm>
            <a:off x="0" y="720000"/>
            <a:ext cx="1872000" cy="878400"/>
          </a:xfrm>
          <a:prstGeom prst="rect">
            <a:avLst/>
          </a:prstGeom>
          <a:solidFill>
            <a:srgbClr val="1677FF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&amp;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3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pic>
        <p:nvPicPr>
          <p:cNvPr id="7" name="图像" descr="图像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" name="矩形 2"/>
          <p:cNvSpPr/>
          <p:nvPr userDrawn="1"/>
        </p:nvSpPr>
        <p:spPr>
          <a:xfrm>
            <a:off x="5134930" y="728239"/>
            <a:ext cx="234432" cy="1566000"/>
          </a:xfrm>
          <a:prstGeom prst="rect">
            <a:avLst/>
          </a:prstGeom>
          <a:solidFill>
            <a:srgbClr val="1578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>
              <a:latin typeface="Alibaba PuHuiTi H" panose="00020600040101010101" charset="-122"/>
              <a:ea typeface="Alibaba PuHuiTi H" panose="00020600040101010101" charset="-122"/>
            </a:endParaRPr>
          </a:p>
        </p:txBody>
      </p:sp>
      <p:sp>
        <p:nvSpPr>
          <p:cNvPr id="10" name="内容页标题"/>
          <p:cNvSpPr txBox="1"/>
          <p:nvPr userDrawn="1"/>
        </p:nvSpPr>
        <p:spPr>
          <a:xfrm>
            <a:off x="1994070" y="984949"/>
            <a:ext cx="3026470" cy="97975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5700">
                <a:solidFill>
                  <a:srgbClr val="53585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 err="1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课程小结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1" name="内容页标题"/>
          <p:cNvSpPr txBox="1"/>
          <p:nvPr userDrawn="1"/>
        </p:nvSpPr>
        <p:spPr>
          <a:xfrm>
            <a:off x="5431781" y="1144963"/>
            <a:ext cx="102657" cy="97975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5700">
                <a:solidFill>
                  <a:srgbClr val="53585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endParaRPr dirty="0">
              <a:latin typeface="Alibaba PuHuiTi H" panose="00020600040101010101" charset="-122"/>
              <a:ea typeface="Alibaba PuHuiTi H" panose="00020600040101010101" charset="-122"/>
            </a:endParaRPr>
          </a:p>
        </p:txBody>
      </p:sp>
      <p:sp>
        <p:nvSpPr>
          <p:cNvPr id="13" name="五边形 12"/>
          <p:cNvSpPr/>
          <p:nvPr userDrawn="1"/>
        </p:nvSpPr>
        <p:spPr>
          <a:xfrm>
            <a:off x="1" y="728239"/>
            <a:ext cx="1879680" cy="1566397"/>
          </a:xfrm>
          <a:prstGeom prst="homePlate">
            <a:avLst>
              <a:gd name="adj" fmla="val 0"/>
            </a:avLst>
          </a:prstGeom>
          <a:solidFill>
            <a:srgbClr val="1577FF"/>
          </a:solidFill>
          <a:ln w="25400" cap="flat">
            <a:noFill/>
            <a:prstDash val="solid"/>
            <a:round/>
          </a:ln>
          <a:effectLst/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96" y="984949"/>
            <a:ext cx="1052975" cy="1052975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3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7" name="五边形 6"/>
          <p:cNvSpPr/>
          <p:nvPr userDrawn="1"/>
        </p:nvSpPr>
        <p:spPr>
          <a:xfrm>
            <a:off x="1" y="728239"/>
            <a:ext cx="1879680" cy="1566397"/>
          </a:xfrm>
          <a:prstGeom prst="homePlate">
            <a:avLst>
              <a:gd name="adj" fmla="val 0"/>
            </a:avLst>
          </a:prstGeom>
          <a:solidFill>
            <a:srgbClr val="1577FF"/>
          </a:solidFill>
          <a:ln w="25400" cap="flat">
            <a:noFill/>
            <a:prstDash val="solid"/>
            <a:round/>
          </a:ln>
          <a:effectLst/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图像" descr="图像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" name="内容页标题"/>
          <p:cNvSpPr txBox="1"/>
          <p:nvPr userDrawn="1"/>
        </p:nvSpPr>
        <p:spPr>
          <a:xfrm>
            <a:off x="1957066" y="979519"/>
            <a:ext cx="3026470" cy="9797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5700">
                <a:solidFill>
                  <a:srgbClr val="53585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libaba PuHuiTi R" panose="00020600040101010101" pitchFamily="18" charset="-122"/>
                <a:ea typeface="Alibaba PuHuiTi R" panose="00020600040101010101" pitchFamily="18" charset="-122"/>
                <a:cs typeface="Alibaba PuHuiTi R" panose="00020600040101010101" pitchFamily="18" charset="-122"/>
              </a:rPr>
              <a:t>课后思考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Alibaba PuHuiTi R" panose="00020600040101010101" pitchFamily="18" charset="-122"/>
              <a:ea typeface="Alibaba PuHuiTi R" panose="00020600040101010101" pitchFamily="18" charset="-122"/>
              <a:cs typeface="Alibaba PuHuiTi R" panose="00020600040101010101" pitchFamily="18" charset="-122"/>
            </a:endParaRPr>
          </a:p>
        </p:txBody>
      </p:sp>
      <p:pic>
        <p:nvPicPr>
          <p:cNvPr id="11" name="图片 10" descr="思考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3397" y="923633"/>
            <a:ext cx="1079193" cy="1079193"/>
          </a:xfrm>
          <a:prstGeom prst="rect">
            <a:avLst/>
          </a:prstGeom>
        </p:spPr>
      </p:pic>
      <p:grpSp>
        <p:nvGrpSpPr>
          <p:cNvPr id="13" name="组合 12"/>
          <p:cNvGrpSpPr/>
          <p:nvPr userDrawn="1"/>
        </p:nvGrpSpPr>
        <p:grpSpPr>
          <a:xfrm>
            <a:off x="3823509" y="3261996"/>
            <a:ext cx="15601746" cy="8770266"/>
            <a:chOff x="1720" y="2848"/>
            <a:chExt cx="15760" cy="6683"/>
          </a:xfrm>
        </p:grpSpPr>
        <p:grpSp>
          <p:nvGrpSpPr>
            <p:cNvPr id="14" name="组合 13"/>
            <p:cNvGrpSpPr/>
            <p:nvPr/>
          </p:nvGrpSpPr>
          <p:grpSpPr>
            <a:xfrm>
              <a:off x="1720" y="2848"/>
              <a:ext cx="7526" cy="2980"/>
              <a:chOff x="1092200" y="1808239"/>
              <a:chExt cx="4779304" cy="1892512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1092200" y="1808239"/>
                <a:ext cx="4779304" cy="1892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98500" dist="4191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5160050" y="1808239"/>
                <a:ext cx="435428" cy="105231"/>
              </a:xfrm>
              <a:prstGeom prst="rect">
                <a:avLst/>
              </a:prstGeom>
              <a:solidFill>
                <a:srgbClr val="F7B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9954" y="2848"/>
              <a:ext cx="7526" cy="2980"/>
              <a:chOff x="6320496" y="1808239"/>
              <a:chExt cx="4779304" cy="1892512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6320496" y="1808239"/>
                <a:ext cx="4779304" cy="1892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98500" dist="4191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10406743" y="1808239"/>
                <a:ext cx="435428" cy="105231"/>
              </a:xfrm>
              <a:prstGeom prst="rect">
                <a:avLst/>
              </a:prstGeom>
              <a:solidFill>
                <a:srgbClr val="F7B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1720" y="6551"/>
              <a:ext cx="7526" cy="2980"/>
              <a:chOff x="1092199" y="4159945"/>
              <a:chExt cx="4779448" cy="1892512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1092199" y="4159945"/>
                <a:ext cx="4779448" cy="1892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98500" dist="4191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5160050" y="4159945"/>
                <a:ext cx="435428" cy="105231"/>
              </a:xfrm>
              <a:prstGeom prst="rect">
                <a:avLst/>
              </a:prstGeom>
              <a:solidFill>
                <a:srgbClr val="F7B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2082" y="3228"/>
              <a:ext cx="2400" cy="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400" spc="150">
                  <a:solidFill>
                    <a:schemeClr val="bg1"/>
                  </a:solidFill>
                </a:defRPr>
              </a:lvl1pPr>
            </a:lstStyle>
            <a:p>
              <a:pPr algn="l"/>
              <a:r>
                <a:rPr lang="zh-CN" altLang="en-US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问题</a:t>
              </a:r>
              <a:r>
                <a:rPr lang="en-US" altLang="zh-CN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1</a:t>
              </a: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2242" y="4079"/>
              <a:ext cx="42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10354" y="3228"/>
              <a:ext cx="2400" cy="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400" spc="150">
                  <a:solidFill>
                    <a:schemeClr val="bg1"/>
                  </a:solidFill>
                </a:defRPr>
              </a:lvl1pPr>
            </a:lstStyle>
            <a:p>
              <a:pPr algn="l"/>
              <a:r>
                <a:rPr lang="zh-CN" altLang="en-US" sz="3200" b="1" dirty="0">
                  <a:solidFill>
                    <a:srgbClr val="1677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问题</a:t>
              </a:r>
              <a:r>
                <a:rPr lang="en-US" altLang="zh-CN" sz="3200" b="1" dirty="0">
                  <a:solidFill>
                    <a:srgbClr val="1677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2</a:t>
              </a:r>
              <a:endParaRPr lang="zh-CN" altLang="en-US" sz="3200" dirty="0">
                <a:solidFill>
                  <a:srgbClr val="1677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0514" y="4079"/>
              <a:ext cx="420" cy="0"/>
            </a:xfrm>
            <a:prstGeom prst="line">
              <a:avLst/>
            </a:prstGeom>
            <a:ln w="12700">
              <a:solidFill>
                <a:srgbClr val="FFC000">
                  <a:alpha val="2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2082" y="6932"/>
              <a:ext cx="2400" cy="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400" spc="150">
                  <a:solidFill>
                    <a:schemeClr val="bg1"/>
                  </a:solidFill>
                </a:defRPr>
              </a:lvl1pPr>
            </a:lstStyle>
            <a:p>
              <a:pPr algn="l"/>
              <a:r>
                <a:rPr lang="zh-CN" altLang="en-US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问题</a:t>
              </a:r>
              <a:r>
                <a:rPr lang="en-US" altLang="zh-CN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3</a:t>
              </a:r>
              <a:endParaRPr lang="zh-CN" altLang="en-US" sz="3200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2242" y="7783"/>
              <a:ext cx="420" cy="0"/>
            </a:xfrm>
            <a:prstGeom prst="line">
              <a:avLst/>
            </a:prstGeom>
            <a:ln w="12700">
              <a:solidFill>
                <a:srgbClr val="FFC000">
                  <a:alpha val="2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矩形 28"/>
          <p:cNvSpPr/>
          <p:nvPr userDrawn="1"/>
        </p:nvSpPr>
        <p:spPr>
          <a:xfrm>
            <a:off x="11974827" y="8121534"/>
            <a:ext cx="7450428" cy="3910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98500" dist="419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Alibaba PuHuiTi R" pitchFamily="18" charset="-122"/>
              <a:ea typeface="Alibaba PuHuiTi R" pitchFamily="18" charset="-122"/>
              <a:cs typeface="Alibaba PuHuiTi R" pitchFamily="18" charset="-122"/>
              <a:sym typeface="字魂59号-创粗黑" panose="00000500000000000000" pitchFamily="2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18347823" y="8017872"/>
            <a:ext cx="678786" cy="217452"/>
          </a:xfrm>
          <a:prstGeom prst="rect">
            <a:avLst/>
          </a:prstGeom>
          <a:solidFill>
            <a:srgbClr val="F7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Alibaba PuHuiTi R" pitchFamily="18" charset="-122"/>
              <a:ea typeface="Alibaba PuHuiTi R" pitchFamily="18" charset="-122"/>
              <a:cs typeface="Alibaba PuHuiTi R" pitchFamily="18" charset="-122"/>
              <a:sym typeface="字魂59号-创粗黑" panose="00000500000000000000" pitchFamily="2" charset="-122"/>
            </a:endParaRPr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2373781" y="8516555"/>
            <a:ext cx="2375900" cy="651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2400" spc="150">
                <a:solidFill>
                  <a:schemeClr val="bg1"/>
                </a:solidFill>
              </a:defRPr>
            </a:lvl1pPr>
          </a:lstStyle>
          <a:p>
            <a:pPr algn="l"/>
            <a:r>
              <a:rPr lang="zh-CN" altLang="en-US" sz="3200" b="1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rPr>
              <a:t>问题</a:t>
            </a:r>
            <a:r>
              <a:rPr lang="en-US" altLang="zh-CN" sz="3200" b="1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rPr>
              <a:t>4</a:t>
            </a:r>
            <a:endParaRPr lang="zh-CN" altLang="en-US" sz="3200" dirty="0">
              <a:solidFill>
                <a:srgbClr val="1776FF"/>
              </a:solidFill>
              <a:latin typeface="Alibaba PuHuiTi R" pitchFamily="18" charset="-122"/>
              <a:ea typeface="Alibaba PuHuiTi R" pitchFamily="18" charset="-122"/>
              <a:cs typeface="Alibaba PuHuiTi R" pitchFamily="18" charset="-122"/>
              <a:sym typeface="字魂59号-创粗黑" panose="00000500000000000000" pitchFamily="2" charset="-122"/>
            </a:endParaRPr>
          </a:p>
        </p:txBody>
      </p:sp>
      <p:cxnSp>
        <p:nvCxnSpPr>
          <p:cNvPr id="32" name="直接连接符 31"/>
          <p:cNvCxnSpPr/>
          <p:nvPr userDrawn="1"/>
        </p:nvCxnSpPr>
        <p:spPr>
          <a:xfrm>
            <a:off x="12532174" y="9633344"/>
            <a:ext cx="415783" cy="0"/>
          </a:xfrm>
          <a:prstGeom prst="line">
            <a:avLst/>
          </a:prstGeom>
          <a:ln w="12700">
            <a:solidFill>
              <a:srgbClr val="FFC000">
                <a:alpha val="2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页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pic>
        <p:nvPicPr>
          <p:cNvPr id="7" name="图片 6" descr="卡通画&#10;&#10;中度可信度描述已自动生成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0142" y="13139798"/>
            <a:ext cx="1165679" cy="576201"/>
          </a:xfrm>
          <a:prstGeom prst="rect">
            <a:avLst/>
          </a:prstGeom>
        </p:spPr>
      </p:pic>
      <p:cxnSp>
        <p:nvCxnSpPr>
          <p:cNvPr id="10" name="直线连接符 9"/>
          <p:cNvCxnSpPr/>
          <p:nvPr userDrawn="1"/>
        </p:nvCxnSpPr>
        <p:spPr>
          <a:xfrm>
            <a:off x="2044418" y="1681195"/>
            <a:ext cx="21099361" cy="0"/>
          </a:xfrm>
          <a:prstGeom prst="line">
            <a:avLst/>
          </a:prstGeom>
          <a:noFill/>
          <a:ln w="25400" cap="flat">
            <a:solidFill>
              <a:srgbClr val="0093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2044418" y="677895"/>
            <a:ext cx="21099361" cy="1003300"/>
          </a:xfrm>
        </p:spPr>
        <p:txBody>
          <a:bodyPr>
            <a:normAutofit/>
          </a:bodyPr>
          <a:lstStyle>
            <a:lvl1pPr algn="l">
              <a:defRPr sz="5700" b="1" i="0">
                <a:solidFill>
                  <a:schemeClr val="tx1">
                    <a:lumMod val="75000"/>
                    <a:lumOff val="25000"/>
                  </a:schemeClr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defRPr>
            </a:lvl1pPr>
          </a:lstStyle>
          <a:p>
            <a:pPr lvl="0"/>
            <a:r>
              <a:rPr kumimoji="1" lang="zh-CN" altLang="en-US" dirty="0"/>
              <a:t>输入标题</a:t>
            </a:r>
          </a:p>
        </p:txBody>
      </p:sp>
      <p:sp>
        <p:nvSpPr>
          <p:cNvPr id="13" name="内容占位符 2"/>
          <p:cNvSpPr>
            <a:spLocks noGrp="1"/>
          </p:cNvSpPr>
          <p:nvPr>
            <p:ph sz="quarter" idx="11" hasCustomPrompt="1"/>
          </p:nvPr>
        </p:nvSpPr>
        <p:spPr>
          <a:xfrm>
            <a:off x="0" y="740758"/>
            <a:ext cx="1872246" cy="877573"/>
          </a:xfrm>
          <a:solidFill>
            <a:srgbClr val="1776FF"/>
          </a:solidFill>
        </p:spPr>
        <p:txBody>
          <a:bodyPr anchor="ctr">
            <a:normAutofit/>
          </a:bodyPr>
          <a:lstStyle>
            <a:lvl1pPr algn="ctr">
              <a:defRPr sz="4400" b="1" i="0">
                <a:solidFill>
                  <a:schemeClr val="bg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</a:lstStyle>
          <a:p>
            <a:pPr lvl="0"/>
            <a:r>
              <a:rPr kumimoji="1" lang="en-US" altLang="zh-CN" dirty="0"/>
              <a:t>00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封面&amp;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48055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550299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5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sp>
        <p:nvSpPr>
          <p:cNvPr id="6" name="文本占位符 9">
            <a:extLst>
              <a:ext uri="{FF2B5EF4-FFF2-40B4-BE49-F238E27FC236}">
                <a16:creationId xmlns:a16="http://schemas.microsoft.com/office/drawing/2014/main" id="{923009E5-BE50-D21A-C014-B30A30D1A5D5}"/>
              </a:ext>
            </a:extLst>
          </p:cNvPr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703020204020201" pitchFamily="34" charset="-122"/>
                <a:ea typeface="微软雅黑" panose="020B0703020204020201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1789486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5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sp>
        <p:nvSpPr>
          <p:cNvPr id="6" name="文本占位符 9">
            <a:extLst>
              <a:ext uri="{FF2B5EF4-FFF2-40B4-BE49-F238E27FC236}">
                <a16:creationId xmlns:a16="http://schemas.microsoft.com/office/drawing/2014/main" id="{923009E5-BE50-D21A-C014-B30A30D1A5D5}"/>
              </a:ext>
            </a:extLst>
          </p:cNvPr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703020204020201" pitchFamily="34" charset="-122"/>
                <a:ea typeface="微软雅黑" panose="020B0703020204020201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822122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6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03492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7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>
              <a:extLst>
                <a:ext uri="{FF2B5EF4-FFF2-40B4-BE49-F238E27FC236}">
                  <a16:creationId xmlns:a16="http://schemas.microsoft.com/office/drawing/2014/main" id="{F244A1E2-E5C8-8EA3-3556-C8B99C3C7DC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2739677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8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47810" y="4424866"/>
            <a:ext cx="765685" cy="4866269"/>
            <a:chOff x="8347810" y="4393885"/>
            <a:chExt cx="765685" cy="4866269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>
              <a:extLst>
                <a:ext uri="{FF2B5EF4-FFF2-40B4-BE49-F238E27FC236}">
                  <a16:creationId xmlns:a16="http://schemas.microsoft.com/office/drawing/2014/main" id="{F244A1E2-E5C8-8EA3-3556-C8B99C3C7DC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9" name="文本占位符 9">
              <a:extLst>
                <a:ext uri="{FF2B5EF4-FFF2-40B4-BE49-F238E27FC236}">
                  <a16:creationId xmlns:a16="http://schemas.microsoft.com/office/drawing/2014/main" id="{8AE4D317-2EF5-959A-1D14-61D518344EBD}"/>
                </a:ext>
              </a:extLst>
            </p:cNvPr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41097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9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04980D8-140F-120F-BA06-0F6227783738}"/>
              </a:ext>
            </a:extLst>
          </p:cNvPr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54E4F70E-479B-E544-98CA-767EA58F3287}"/>
                </a:ext>
              </a:extLst>
            </p:cNvPr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>
                <a:extLst>
                  <a:ext uri="{FF2B5EF4-FFF2-40B4-BE49-F238E27FC236}">
                    <a16:creationId xmlns:a16="http://schemas.microsoft.com/office/drawing/2014/main" id="{923009E5-BE50-D21A-C014-B30A30D1A5D5}"/>
                  </a:ext>
                </a:extLst>
              </p:cNvPr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>
                <a:extLst>
                  <a:ext uri="{FF2B5EF4-FFF2-40B4-BE49-F238E27FC236}">
                    <a16:creationId xmlns:a16="http://schemas.microsoft.com/office/drawing/2014/main" id="{359EB3E1-89F2-EC21-95A7-E70AA4FCDE47}"/>
                  </a:ext>
                </a:extLst>
              </p:cNvPr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>
                <a:extLst>
                  <a:ext uri="{FF2B5EF4-FFF2-40B4-BE49-F238E27FC236}">
                    <a16:creationId xmlns:a16="http://schemas.microsoft.com/office/drawing/2014/main" id="{F244A1E2-E5C8-8EA3-3556-C8B99C3C7DCD}"/>
                  </a:ext>
                </a:extLst>
              </p:cNvPr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>
                <a:extLst>
                  <a:ext uri="{FF2B5EF4-FFF2-40B4-BE49-F238E27FC236}">
                    <a16:creationId xmlns:a16="http://schemas.microsoft.com/office/drawing/2014/main" id="{8AE4D317-2EF5-959A-1D14-61D518344EBD}"/>
                  </a:ext>
                </a:extLst>
              </p:cNvPr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>
              <a:extLst>
                <a:ext uri="{FF2B5EF4-FFF2-40B4-BE49-F238E27FC236}">
                  <a16:creationId xmlns:a16="http://schemas.microsoft.com/office/drawing/2014/main" id="{9D3A562D-B530-B3E0-A94C-E10538B26FFA}"/>
                </a:ext>
              </a:extLst>
            </p:cNvPr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467762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0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4" name="文本占位符 9">
            <a:extLst>
              <a:ext uri="{FF2B5EF4-FFF2-40B4-BE49-F238E27FC236}">
                <a16:creationId xmlns:a16="http://schemas.microsoft.com/office/drawing/2014/main" id="{D1CADDA6-4817-13C1-66CC-EC2507231F69}"/>
              </a:ext>
            </a:extLst>
          </p:cNvPr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703020204020201" pitchFamily="34" charset="-122"/>
                <a:ea typeface="微软雅黑" panose="020B0703020204020201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81F930D-E5D4-DE05-64EB-36100182E677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8" name="矩形 6">
            <a:extLst>
              <a:ext uri="{FF2B5EF4-FFF2-40B4-BE49-F238E27FC236}">
                <a16:creationId xmlns:a16="http://schemas.microsoft.com/office/drawing/2014/main" id="{51BD9C1E-D309-2E96-DCF7-8074D54FDFC2}"/>
              </a:ext>
            </a:extLst>
          </p:cNvPr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07580103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1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819E73-BE3E-7007-6BC7-BE80C4C9EE30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1624C210-7353-F3A2-660F-6E62B33ED3AF}"/>
              </a:ext>
            </a:extLst>
          </p:cNvPr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E46C45E7-1A2E-7C9B-528D-2B85A5DBC2C0}"/>
              </a:ext>
            </a:extLst>
          </p:cNvPr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15" name="文本占位符 9">
              <a:extLst>
                <a:ext uri="{FF2B5EF4-FFF2-40B4-BE49-F238E27FC236}">
                  <a16:creationId xmlns:a16="http://schemas.microsoft.com/office/drawing/2014/main" id="{829F79B9-F108-B725-42AF-33AD88431AB2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>
              <a:extLst>
                <a:ext uri="{FF2B5EF4-FFF2-40B4-BE49-F238E27FC236}">
                  <a16:creationId xmlns:a16="http://schemas.microsoft.com/office/drawing/2014/main" id="{167333FA-DE15-260C-DD6C-B1B9C5138C68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298960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2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819E73-BE3E-7007-6BC7-BE80C4C9EE30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1624C210-7353-F3A2-660F-6E62B33ED3AF}"/>
              </a:ext>
            </a:extLst>
          </p:cNvPr>
          <p:cNvSpPr/>
          <p:nvPr userDrawn="1"/>
        </p:nvSpPr>
        <p:spPr>
          <a:xfrm>
            <a:off x="5712343" y="5107668"/>
            <a:ext cx="1760199" cy="3500665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69EE2CF-0446-91A3-5586-0EE16231406C}"/>
              </a:ext>
            </a:extLst>
          </p:cNvPr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15" name="文本占位符 9">
              <a:extLst>
                <a:ext uri="{FF2B5EF4-FFF2-40B4-BE49-F238E27FC236}">
                  <a16:creationId xmlns:a16="http://schemas.microsoft.com/office/drawing/2014/main" id="{39B9E809-BA8B-E57F-760D-CBB30D935FC3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>
              <a:extLst>
                <a:ext uri="{FF2B5EF4-FFF2-40B4-BE49-F238E27FC236}">
                  <a16:creationId xmlns:a16="http://schemas.microsoft.com/office/drawing/2014/main" id="{BD26D87D-1AAC-D7A4-A196-02F9197A5B0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7" name="文本占位符 9">
              <a:extLst>
                <a:ext uri="{FF2B5EF4-FFF2-40B4-BE49-F238E27FC236}">
                  <a16:creationId xmlns:a16="http://schemas.microsoft.com/office/drawing/2014/main" id="{08689EE3-4DEE-5CFD-D8FC-543C8263EBD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51264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3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9110BF7E-8CDD-55F2-CFA1-0F8A0476C80E}"/>
              </a:ext>
            </a:extLst>
          </p:cNvPr>
          <p:cNvGrpSpPr/>
          <p:nvPr userDrawn="1"/>
        </p:nvGrpSpPr>
        <p:grpSpPr>
          <a:xfrm>
            <a:off x="5712343" y="4424866"/>
            <a:ext cx="2542819" cy="4866269"/>
            <a:chOff x="5712343" y="4693773"/>
            <a:chExt cx="2542819" cy="4866269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CE62E823-2035-5000-5650-BFFBFE40B6BA}"/>
                </a:ext>
              </a:extLst>
            </p:cNvPr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</a:p>
          </p:txBody>
        </p:sp>
        <p:sp>
          <p:nvSpPr>
            <p:cNvPr id="16" name="矩形 6">
              <a:extLst>
                <a:ext uri="{FF2B5EF4-FFF2-40B4-BE49-F238E27FC236}">
                  <a16:creationId xmlns:a16="http://schemas.microsoft.com/office/drawing/2014/main" id="{054D6351-42EF-CE26-24F2-0FD02AF2A240}"/>
                </a:ext>
              </a:extLst>
            </p:cNvPr>
            <p:cNvSpPr/>
            <p:nvPr userDrawn="1"/>
          </p:nvSpPr>
          <p:spPr>
            <a:xfrm>
              <a:off x="5712343" y="4693773"/>
              <a:ext cx="1760199" cy="4866269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" fmla="*/ 1585292 w 1618234"/>
                <a:gd name="connsiteY0" fmla="*/ 1578466 h 2448272"/>
                <a:gd name="connsiteX1" fmla="*/ 1584176 w 1618234"/>
                <a:gd name="connsiteY1" fmla="*/ 2448272 h 2448272"/>
                <a:gd name="connsiteX2" fmla="*/ 0 w 1618234"/>
                <a:gd name="connsiteY2" fmla="*/ 2448272 h 2448272"/>
                <a:gd name="connsiteX3" fmla="*/ 0 w 1618234"/>
                <a:gd name="connsiteY3" fmla="*/ 0 h 2448272"/>
                <a:gd name="connsiteX4" fmla="*/ 1584176 w 1618234"/>
                <a:gd name="connsiteY4" fmla="*/ 0 h 2448272"/>
                <a:gd name="connsiteX5" fmla="*/ 1618234 w 1618234"/>
                <a:gd name="connsiteY5" fmla="*/ 84147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68822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0602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6038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31473 h 2448272"/>
                <a:gd name="connsiteX0" fmla="*/ 1585292 w 1593185"/>
                <a:gd name="connsiteY0" fmla="*/ 1578466 h 2448272"/>
                <a:gd name="connsiteX1" fmla="*/ 1584176 w 1593185"/>
                <a:gd name="connsiteY1" fmla="*/ 2448272 h 2448272"/>
                <a:gd name="connsiteX2" fmla="*/ 0 w 1593185"/>
                <a:gd name="connsiteY2" fmla="*/ 2448272 h 2448272"/>
                <a:gd name="connsiteX3" fmla="*/ 0 w 1593185"/>
                <a:gd name="connsiteY3" fmla="*/ 0 h 2448272"/>
                <a:gd name="connsiteX4" fmla="*/ 1584176 w 1593185"/>
                <a:gd name="connsiteY4" fmla="*/ 0 h 2448272"/>
                <a:gd name="connsiteX5" fmla="*/ 1593185 w 1593185"/>
                <a:gd name="connsiteY5" fmla="*/ 84234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84606 w 1585292"/>
                <a:gd name="connsiteY5" fmla="*/ 847779 h 244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3A1CFEB-3827-AA54-6E55-F6EBAB2C5F44}"/>
              </a:ext>
            </a:extLst>
          </p:cNvPr>
          <p:cNvGrpSpPr/>
          <p:nvPr userDrawn="1"/>
        </p:nvGrpSpPr>
        <p:grpSpPr>
          <a:xfrm>
            <a:off x="8643258" y="4424865"/>
            <a:ext cx="765685" cy="4866269"/>
            <a:chOff x="8347810" y="4393885"/>
            <a:chExt cx="765685" cy="4866269"/>
          </a:xfrm>
        </p:grpSpPr>
        <p:sp>
          <p:nvSpPr>
            <p:cNvPr id="18" name="文本占位符 9">
              <a:extLst>
                <a:ext uri="{FF2B5EF4-FFF2-40B4-BE49-F238E27FC236}">
                  <a16:creationId xmlns:a16="http://schemas.microsoft.com/office/drawing/2014/main" id="{995D68BB-5582-5458-4A6B-8D18545B11D0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9" name="文本占位符 9">
              <a:extLst>
                <a:ext uri="{FF2B5EF4-FFF2-40B4-BE49-F238E27FC236}">
                  <a16:creationId xmlns:a16="http://schemas.microsoft.com/office/drawing/2014/main" id="{0E75BC08-10BC-1297-B815-F80BFF89298A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0" name="文本占位符 9">
              <a:extLst>
                <a:ext uri="{FF2B5EF4-FFF2-40B4-BE49-F238E27FC236}">
                  <a16:creationId xmlns:a16="http://schemas.microsoft.com/office/drawing/2014/main" id="{1169E569-C1A4-143E-5D5B-55C55B2F3C85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1" name="文本占位符 9">
              <a:extLst>
                <a:ext uri="{FF2B5EF4-FFF2-40B4-BE49-F238E27FC236}">
                  <a16:creationId xmlns:a16="http://schemas.microsoft.com/office/drawing/2014/main" id="{1EEFF215-F45C-FE95-AD4C-C45BC6C784AD}"/>
                </a:ext>
              </a:extLst>
            </p:cNvPr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665169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4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04980D8-140F-120F-BA06-0F6227783738}"/>
              </a:ext>
            </a:extLst>
          </p:cNvPr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54E4F70E-479B-E544-98CA-767EA58F3287}"/>
                </a:ext>
              </a:extLst>
            </p:cNvPr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>
                <a:extLst>
                  <a:ext uri="{FF2B5EF4-FFF2-40B4-BE49-F238E27FC236}">
                    <a16:creationId xmlns:a16="http://schemas.microsoft.com/office/drawing/2014/main" id="{923009E5-BE50-D21A-C014-B30A30D1A5D5}"/>
                  </a:ext>
                </a:extLst>
              </p:cNvPr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>
                <a:extLst>
                  <a:ext uri="{FF2B5EF4-FFF2-40B4-BE49-F238E27FC236}">
                    <a16:creationId xmlns:a16="http://schemas.microsoft.com/office/drawing/2014/main" id="{359EB3E1-89F2-EC21-95A7-E70AA4FCDE47}"/>
                  </a:ext>
                </a:extLst>
              </p:cNvPr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>
                <a:extLst>
                  <a:ext uri="{FF2B5EF4-FFF2-40B4-BE49-F238E27FC236}">
                    <a16:creationId xmlns:a16="http://schemas.microsoft.com/office/drawing/2014/main" id="{F244A1E2-E5C8-8EA3-3556-C8B99C3C7DCD}"/>
                  </a:ext>
                </a:extLst>
              </p:cNvPr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>
                <a:extLst>
                  <a:ext uri="{FF2B5EF4-FFF2-40B4-BE49-F238E27FC236}">
                    <a16:creationId xmlns:a16="http://schemas.microsoft.com/office/drawing/2014/main" id="{8AE4D317-2EF5-959A-1D14-61D518344EBD}"/>
                  </a:ext>
                </a:extLst>
              </p:cNvPr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>
              <a:extLst>
                <a:ext uri="{FF2B5EF4-FFF2-40B4-BE49-F238E27FC236}">
                  <a16:creationId xmlns:a16="http://schemas.microsoft.com/office/drawing/2014/main" id="{9D3A562D-B530-B3E0-A94C-E10538B26FFA}"/>
                </a:ext>
              </a:extLst>
            </p:cNvPr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D5C089B8-222B-7DFC-721D-42C8ACC64BE3}"/>
              </a:ext>
            </a:extLst>
          </p:cNvPr>
          <p:cNvGrpSpPr/>
          <p:nvPr userDrawn="1"/>
        </p:nvGrpSpPr>
        <p:grpSpPr>
          <a:xfrm>
            <a:off x="5712343" y="3744162"/>
            <a:ext cx="2542819" cy="6227676"/>
            <a:chOff x="5712343" y="4013069"/>
            <a:chExt cx="2542819" cy="6227676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865C775A-0279-DC9E-6FEE-BD353D2CD81B}"/>
                </a:ext>
              </a:extLst>
            </p:cNvPr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</a:p>
          </p:txBody>
        </p:sp>
        <p:sp>
          <p:nvSpPr>
            <p:cNvPr id="16" name="矩形 6">
              <a:extLst>
                <a:ext uri="{FF2B5EF4-FFF2-40B4-BE49-F238E27FC236}">
                  <a16:creationId xmlns:a16="http://schemas.microsoft.com/office/drawing/2014/main" id="{F82AFD57-6FFD-A22A-BFB5-12B9F436497A}"/>
                </a:ext>
              </a:extLst>
            </p:cNvPr>
            <p:cNvSpPr/>
            <p:nvPr userDrawn="1"/>
          </p:nvSpPr>
          <p:spPr>
            <a:xfrm>
              <a:off x="5712343" y="4013069"/>
              <a:ext cx="1760199" cy="6227676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" fmla="*/ 1585292 w 1618234"/>
                <a:gd name="connsiteY0" fmla="*/ 1578466 h 2448272"/>
                <a:gd name="connsiteX1" fmla="*/ 1584176 w 1618234"/>
                <a:gd name="connsiteY1" fmla="*/ 2448272 h 2448272"/>
                <a:gd name="connsiteX2" fmla="*/ 0 w 1618234"/>
                <a:gd name="connsiteY2" fmla="*/ 2448272 h 2448272"/>
                <a:gd name="connsiteX3" fmla="*/ 0 w 1618234"/>
                <a:gd name="connsiteY3" fmla="*/ 0 h 2448272"/>
                <a:gd name="connsiteX4" fmla="*/ 1584176 w 1618234"/>
                <a:gd name="connsiteY4" fmla="*/ 0 h 2448272"/>
                <a:gd name="connsiteX5" fmla="*/ 1618234 w 1618234"/>
                <a:gd name="connsiteY5" fmla="*/ 84147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68822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0602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6038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31473 h 2448272"/>
                <a:gd name="connsiteX0" fmla="*/ 1585292 w 1593185"/>
                <a:gd name="connsiteY0" fmla="*/ 1578466 h 2448272"/>
                <a:gd name="connsiteX1" fmla="*/ 1584176 w 1593185"/>
                <a:gd name="connsiteY1" fmla="*/ 2448272 h 2448272"/>
                <a:gd name="connsiteX2" fmla="*/ 0 w 1593185"/>
                <a:gd name="connsiteY2" fmla="*/ 2448272 h 2448272"/>
                <a:gd name="connsiteX3" fmla="*/ 0 w 1593185"/>
                <a:gd name="connsiteY3" fmla="*/ 0 h 2448272"/>
                <a:gd name="connsiteX4" fmla="*/ 1584176 w 1593185"/>
                <a:gd name="connsiteY4" fmla="*/ 0 h 2448272"/>
                <a:gd name="connsiteX5" fmla="*/ 1593185 w 1593185"/>
                <a:gd name="connsiteY5" fmla="*/ 84234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84606 w 1585292"/>
                <a:gd name="connsiteY5" fmla="*/ 847779 h 244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405726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6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1154047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容页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cxnSp>
        <p:nvCxnSpPr>
          <p:cNvPr id="10" name="直线连接符 9"/>
          <p:cNvCxnSpPr>
            <a:cxnSpLocks/>
          </p:cNvCxnSpPr>
          <p:nvPr userDrawn="1"/>
        </p:nvCxnSpPr>
        <p:spPr>
          <a:xfrm>
            <a:off x="2147235" y="1598400"/>
            <a:ext cx="20090038" cy="0"/>
          </a:xfrm>
          <a:prstGeom prst="line">
            <a:avLst/>
          </a:prstGeom>
          <a:noFill/>
          <a:ln w="25400" cap="flat">
            <a:solidFill>
              <a:srgbClr val="1677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C3EEC224-0AF0-8241-6804-A94C5B8934CB}"/>
              </a:ext>
            </a:extLst>
          </p:cNvPr>
          <p:cNvSpPr/>
          <p:nvPr userDrawn="1"/>
        </p:nvSpPr>
        <p:spPr>
          <a:xfrm>
            <a:off x="0" y="720000"/>
            <a:ext cx="1872000" cy="878400"/>
          </a:xfrm>
          <a:prstGeom prst="rect">
            <a:avLst/>
          </a:prstGeom>
          <a:solidFill>
            <a:srgbClr val="1677FF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16749224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63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7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>
              <a:extLst>
                <a:ext uri="{FF2B5EF4-FFF2-40B4-BE49-F238E27FC236}">
                  <a16:creationId xmlns:a16="http://schemas.microsoft.com/office/drawing/2014/main" id="{F244A1E2-E5C8-8EA3-3556-C8B99C3C7DC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213377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8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47810" y="4424866"/>
            <a:ext cx="765685" cy="4866269"/>
            <a:chOff x="8347810" y="4393885"/>
            <a:chExt cx="765685" cy="4866269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>
              <a:extLst>
                <a:ext uri="{FF2B5EF4-FFF2-40B4-BE49-F238E27FC236}">
                  <a16:creationId xmlns:a16="http://schemas.microsoft.com/office/drawing/2014/main" id="{F244A1E2-E5C8-8EA3-3556-C8B99C3C7DC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9" name="文本占位符 9">
              <a:extLst>
                <a:ext uri="{FF2B5EF4-FFF2-40B4-BE49-F238E27FC236}">
                  <a16:creationId xmlns:a16="http://schemas.microsoft.com/office/drawing/2014/main" id="{8AE4D317-2EF5-959A-1D14-61D518344EBD}"/>
                </a:ext>
              </a:extLst>
            </p:cNvPr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191546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9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04980D8-140F-120F-BA06-0F6227783738}"/>
              </a:ext>
            </a:extLst>
          </p:cNvPr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54E4F70E-479B-E544-98CA-767EA58F3287}"/>
                </a:ext>
              </a:extLst>
            </p:cNvPr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>
                <a:extLst>
                  <a:ext uri="{FF2B5EF4-FFF2-40B4-BE49-F238E27FC236}">
                    <a16:creationId xmlns:a16="http://schemas.microsoft.com/office/drawing/2014/main" id="{923009E5-BE50-D21A-C014-B30A30D1A5D5}"/>
                  </a:ext>
                </a:extLst>
              </p:cNvPr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>
                <a:extLst>
                  <a:ext uri="{FF2B5EF4-FFF2-40B4-BE49-F238E27FC236}">
                    <a16:creationId xmlns:a16="http://schemas.microsoft.com/office/drawing/2014/main" id="{359EB3E1-89F2-EC21-95A7-E70AA4FCDE47}"/>
                  </a:ext>
                </a:extLst>
              </p:cNvPr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>
                <a:extLst>
                  <a:ext uri="{FF2B5EF4-FFF2-40B4-BE49-F238E27FC236}">
                    <a16:creationId xmlns:a16="http://schemas.microsoft.com/office/drawing/2014/main" id="{F244A1E2-E5C8-8EA3-3556-C8B99C3C7DCD}"/>
                  </a:ext>
                </a:extLst>
              </p:cNvPr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>
                <a:extLst>
                  <a:ext uri="{FF2B5EF4-FFF2-40B4-BE49-F238E27FC236}">
                    <a16:creationId xmlns:a16="http://schemas.microsoft.com/office/drawing/2014/main" id="{8AE4D317-2EF5-959A-1D14-61D518344EBD}"/>
                  </a:ext>
                </a:extLst>
              </p:cNvPr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>
              <a:extLst>
                <a:ext uri="{FF2B5EF4-FFF2-40B4-BE49-F238E27FC236}">
                  <a16:creationId xmlns:a16="http://schemas.microsoft.com/office/drawing/2014/main" id="{9D3A562D-B530-B3E0-A94C-E10538B26FFA}"/>
                </a:ext>
              </a:extLst>
            </p:cNvPr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015945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0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4" name="文本占位符 9">
            <a:extLst>
              <a:ext uri="{FF2B5EF4-FFF2-40B4-BE49-F238E27FC236}">
                <a16:creationId xmlns:a16="http://schemas.microsoft.com/office/drawing/2014/main" id="{D1CADDA6-4817-13C1-66CC-EC2507231F69}"/>
              </a:ext>
            </a:extLst>
          </p:cNvPr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703020204020201" pitchFamily="34" charset="-122"/>
                <a:ea typeface="微软雅黑" panose="020B0703020204020201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81F930D-E5D4-DE05-64EB-36100182E677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8" name="矩形 6">
            <a:extLst>
              <a:ext uri="{FF2B5EF4-FFF2-40B4-BE49-F238E27FC236}">
                <a16:creationId xmlns:a16="http://schemas.microsoft.com/office/drawing/2014/main" id="{51BD9C1E-D309-2E96-DCF7-8074D54FDFC2}"/>
              </a:ext>
            </a:extLst>
          </p:cNvPr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7287997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1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819E73-BE3E-7007-6BC7-BE80C4C9EE30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1624C210-7353-F3A2-660F-6E62B33ED3AF}"/>
              </a:ext>
            </a:extLst>
          </p:cNvPr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E46C45E7-1A2E-7C9B-528D-2B85A5DBC2C0}"/>
              </a:ext>
            </a:extLst>
          </p:cNvPr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15" name="文本占位符 9">
              <a:extLst>
                <a:ext uri="{FF2B5EF4-FFF2-40B4-BE49-F238E27FC236}">
                  <a16:creationId xmlns:a16="http://schemas.microsoft.com/office/drawing/2014/main" id="{829F79B9-F108-B725-42AF-33AD88431AB2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>
              <a:extLst>
                <a:ext uri="{FF2B5EF4-FFF2-40B4-BE49-F238E27FC236}">
                  <a16:creationId xmlns:a16="http://schemas.microsoft.com/office/drawing/2014/main" id="{167333FA-DE15-260C-DD6C-B1B9C5138C68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108085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2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819E73-BE3E-7007-6BC7-BE80C4C9EE30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1624C210-7353-F3A2-660F-6E62B33ED3AF}"/>
              </a:ext>
            </a:extLst>
          </p:cNvPr>
          <p:cNvSpPr/>
          <p:nvPr userDrawn="1"/>
        </p:nvSpPr>
        <p:spPr>
          <a:xfrm>
            <a:off x="5712343" y="5107668"/>
            <a:ext cx="1760199" cy="3500665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69EE2CF-0446-91A3-5586-0EE16231406C}"/>
              </a:ext>
            </a:extLst>
          </p:cNvPr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15" name="文本占位符 9">
              <a:extLst>
                <a:ext uri="{FF2B5EF4-FFF2-40B4-BE49-F238E27FC236}">
                  <a16:creationId xmlns:a16="http://schemas.microsoft.com/office/drawing/2014/main" id="{39B9E809-BA8B-E57F-760D-CBB30D935FC3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>
              <a:extLst>
                <a:ext uri="{FF2B5EF4-FFF2-40B4-BE49-F238E27FC236}">
                  <a16:creationId xmlns:a16="http://schemas.microsoft.com/office/drawing/2014/main" id="{BD26D87D-1AAC-D7A4-A196-02F9197A5B0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7" name="文本占位符 9">
              <a:extLst>
                <a:ext uri="{FF2B5EF4-FFF2-40B4-BE49-F238E27FC236}">
                  <a16:creationId xmlns:a16="http://schemas.microsoft.com/office/drawing/2014/main" id="{08689EE3-4DEE-5CFD-D8FC-543C8263EBD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10313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alipay.com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hyperlink" Target="http://www.alipay.com" TargetMode="External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/>
          <p:nvPr/>
        </p:nvPicPr>
        <p:blipFill>
          <a:blip r:embed="rId14"/>
          <a:stretch>
            <a:fillRect/>
          </a:stretch>
        </p:blipFill>
        <p:spPr>
          <a:xfrm>
            <a:off x="-508" y="-85375"/>
            <a:ext cx="24385016" cy="138867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矩形"/>
          <p:cNvSpPr/>
          <p:nvPr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4" name="文本"/>
          <p:cNvSpPr txBox="1"/>
          <p:nvPr/>
        </p:nvSpPr>
        <p:spPr>
          <a:xfrm>
            <a:off x="1249954" y="1273302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  <a:hlinkClick r:id="rId15"/>
              </a:defRPr>
            </a:lvl1pPr>
          </a:lstStyle>
          <a:p>
            <a:r>
              <a:t> </a:t>
            </a:r>
          </a:p>
        </p:txBody>
      </p:sp>
      <p:sp>
        <p:nvSpPr>
          <p:cNvPr id="6" name="标题文本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7" name="正文级别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" name="矩形"/>
          <p:cNvSpPr/>
          <p:nvPr userDrawn="1"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11" name="文本"/>
          <p:cNvSpPr txBox="1"/>
          <p:nvPr userDrawn="1"/>
        </p:nvSpPr>
        <p:spPr>
          <a:xfrm>
            <a:off x="1249954" y="1273295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  <a:hlinkClick r:id="" action="ppaction://noaction"/>
              </a:defRPr>
            </a:lvl1pPr>
          </a:lstStyle>
          <a:p>
            <a:r>
              <a:t> 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21584957" y="12505540"/>
            <a:ext cx="0" cy="857543"/>
          </a:xfrm>
          <a:prstGeom prst="line">
            <a:avLst/>
          </a:prstGeom>
          <a:noFill/>
          <a:ln w="25400" cap="flat">
            <a:solidFill>
              <a:schemeClr val="bg1">
                <a:lumMod val="95000"/>
              </a:schemeClr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401" y="12707625"/>
            <a:ext cx="4198346" cy="5999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52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/>
          <p:nvPr/>
        </p:nvPicPr>
        <p:blipFill>
          <a:blip r:embed="rId7"/>
          <a:stretch>
            <a:fillRect/>
          </a:stretch>
        </p:blipFill>
        <p:spPr>
          <a:xfrm>
            <a:off x="-508" y="-85375"/>
            <a:ext cx="24385016" cy="138867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矩形"/>
          <p:cNvSpPr/>
          <p:nvPr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6" name="标题文本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7" name="正文级别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21584957" y="12505540"/>
            <a:ext cx="0" cy="857543"/>
          </a:xfrm>
          <a:prstGeom prst="line">
            <a:avLst/>
          </a:prstGeom>
          <a:noFill/>
          <a:ln w="25400" cap="flat">
            <a:solidFill>
              <a:schemeClr val="bg1">
                <a:lumMod val="95000"/>
              </a:schemeClr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486" y="12763159"/>
            <a:ext cx="4198346" cy="5999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/>
          <p:nvPr/>
        </p:nvPicPr>
        <p:blipFill>
          <a:blip r:embed="rId16"/>
          <a:stretch>
            <a:fillRect/>
          </a:stretch>
        </p:blipFill>
        <p:spPr>
          <a:xfrm>
            <a:off x="-508" y="-85375"/>
            <a:ext cx="24385016" cy="138867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矩形"/>
          <p:cNvSpPr/>
          <p:nvPr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4" name="文本"/>
          <p:cNvSpPr txBox="1"/>
          <p:nvPr/>
        </p:nvSpPr>
        <p:spPr>
          <a:xfrm>
            <a:off x="1249954" y="1273302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  <a:hlinkClick r:id="rId17"/>
              </a:defRPr>
            </a:lvl1pPr>
          </a:lstStyle>
          <a:p>
            <a:r>
              <a:t> </a:t>
            </a:r>
          </a:p>
        </p:txBody>
      </p:sp>
      <p:sp>
        <p:nvSpPr>
          <p:cNvPr id="6" name="标题文本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7" name="正文级别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" name="矩形"/>
          <p:cNvSpPr/>
          <p:nvPr userDrawn="1"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11" name="文本"/>
          <p:cNvSpPr txBox="1"/>
          <p:nvPr userDrawn="1"/>
        </p:nvSpPr>
        <p:spPr>
          <a:xfrm>
            <a:off x="1249954" y="1273295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  <a:hlinkClick r:id="" action="ppaction://noaction"/>
              </a:defRPr>
            </a:lvl1pPr>
          </a:lstStyle>
          <a:p>
            <a:r>
              <a:t> 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21584957" y="12505540"/>
            <a:ext cx="0" cy="857543"/>
          </a:xfrm>
          <a:prstGeom prst="line">
            <a:avLst/>
          </a:prstGeom>
          <a:noFill/>
          <a:ln w="25400" cap="flat">
            <a:solidFill>
              <a:schemeClr val="bg1">
                <a:lumMod val="95000"/>
              </a:schemeClr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401" y="12707625"/>
            <a:ext cx="4198346" cy="5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2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线条"/>
          <p:cNvSpPr/>
          <p:nvPr/>
        </p:nvSpPr>
        <p:spPr>
          <a:xfrm>
            <a:off x="1377435" y="6166535"/>
            <a:ext cx="10715505" cy="0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/>
          </a:p>
        </p:txBody>
      </p:sp>
      <p:sp>
        <p:nvSpPr>
          <p:cNvPr id="10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</a:p>
        </p:txBody>
      </p:sp>
      <p:sp>
        <p:nvSpPr>
          <p:cNvPr id="2" name="主标题内容 Helvetica-粗体-120pt"/>
          <p:cNvSpPr txBox="1"/>
          <p:nvPr/>
        </p:nvSpPr>
        <p:spPr>
          <a:xfrm>
            <a:off x="7029697" y="6854030"/>
            <a:ext cx="1472135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 defTabSz="914400">
              <a:buClr>
                <a:srgbClr val="F5F5F5"/>
              </a:buClr>
              <a:defRPr sz="3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lang="zh-CN" altLang="en-US" sz="8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安徽省</a:t>
            </a:r>
            <a:r>
              <a:rPr lang="en-US" altLang="zh-CN" sz="8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AI</a:t>
            </a:r>
            <a:r>
              <a:rPr lang="zh-CN" altLang="en-US" sz="8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大模型创新应用竞赛</a:t>
            </a:r>
            <a:endParaRPr lang="zh-CN" altLang="en-US" sz="8000" dirty="0"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" name="主标题内容 Helvetica-粗体-120pt">
            <a:extLst>
              <a:ext uri="{FF2B5EF4-FFF2-40B4-BE49-F238E27FC236}">
                <a16:creationId xmlns:a16="http://schemas.microsoft.com/office/drawing/2014/main" id="{9A051594-CB71-8246-9DD6-3988A65C24FB}"/>
              </a:ext>
            </a:extLst>
          </p:cNvPr>
          <p:cNvSpPr txBox="1"/>
          <p:nvPr/>
        </p:nvSpPr>
        <p:spPr>
          <a:xfrm>
            <a:off x="2153144" y="4448759"/>
            <a:ext cx="9753106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 defTabSz="914400">
              <a:buClr>
                <a:srgbClr val="F5F5F5"/>
              </a:buClr>
              <a:defRPr sz="3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lang="en-US" altLang="zh-CN" sz="96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2026</a:t>
            </a:r>
            <a:r>
              <a:rPr lang="zh-CN" altLang="en-US" sz="96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年赛前培训</a:t>
            </a:r>
            <a:endParaRPr lang="zh-CN" altLang="en-US" sz="9600" dirty="0"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460307" y="12285785"/>
            <a:ext cx="4689231" cy="1078523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0000" tIns="540000" rIns="360000" bIns="360000" numCol="1" spcCol="38100" rtlCol="0" anchor="ctr">
            <a:no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200">
              <a:solidFill>
                <a:schemeClr val="tx1"/>
              </a:solidFill>
              <a:uFill>
                <a:solidFill>
                  <a:srgbClr val="6C6C6C"/>
                </a:solidFill>
              </a:u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+mn-ea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FD0AE5E-504F-F858-38CF-15B1F851C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881" y="0"/>
            <a:ext cx="4591050" cy="37719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92B8DBC-E0CE-3E09-0C50-4782C2E5EA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0876" y="0"/>
            <a:ext cx="2446090" cy="305670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89D3CC2-79E1-02D4-7389-147B5679671F}"/>
              </a:ext>
            </a:extLst>
          </p:cNvPr>
          <p:cNvGrpSpPr/>
          <p:nvPr/>
        </p:nvGrpSpPr>
        <p:grpSpPr>
          <a:xfrm>
            <a:off x="1528212" y="4199263"/>
            <a:ext cx="9948007" cy="6235385"/>
            <a:chOff x="2814223" y="1427848"/>
            <a:chExt cx="14402761" cy="9477373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206FFCB6-84EF-DBEF-54B5-D3FAF91C977F}"/>
                </a:ext>
              </a:extLst>
            </p:cNvPr>
            <p:cNvGrpSpPr/>
            <p:nvPr/>
          </p:nvGrpSpPr>
          <p:grpSpPr>
            <a:xfrm>
              <a:off x="2814223" y="1427848"/>
              <a:ext cx="14402761" cy="9477373"/>
              <a:chOff x="2814223" y="1427848"/>
              <a:chExt cx="14402761" cy="9477373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A9D9098B-BABF-DE23-B044-32F56B3EE5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814223" y="1427848"/>
                <a:ext cx="14402761" cy="9477373"/>
              </a:xfrm>
              <a:prstGeom prst="rect">
                <a:avLst/>
              </a:prstGeom>
            </p:spPr>
          </p:pic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D0D297F8-2B61-9771-F507-84D9545D8586}"/>
                  </a:ext>
                </a:extLst>
              </p:cNvPr>
              <p:cNvSpPr/>
              <p:nvPr/>
            </p:nvSpPr>
            <p:spPr>
              <a:xfrm>
                <a:off x="9493639" y="4370485"/>
                <a:ext cx="7247100" cy="5838040"/>
              </a:xfrm>
              <a:prstGeom prst="rect">
                <a:avLst/>
              </a:prstGeom>
              <a:solidFill>
                <a:srgbClr val="EAEAEA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60000" tIns="540000" rIns="360000" bIns="360000" numCol="1" spcCol="38100" rtlCol="0" anchor="ctr">
                <a:noAutofit/>
              </a:bodyPr>
              <a:lstStyle/>
              <a:p>
                <a:pPr marL="457200" indent="-45720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zh-CN" altLang="en-US" sz="3200" dirty="0">
                  <a:solidFill>
                    <a:schemeClr val="tx1"/>
                  </a:solidFill>
                  <a:uFill>
                    <a:solidFill>
                      <a:srgbClr val="6C6C6C"/>
                    </a:solidFill>
                  </a:u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+mn-ea"/>
                </a:endParaRPr>
              </a:p>
            </p:txBody>
          </p:sp>
        </p:grp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945D3F29-ABB5-BD1C-EAFE-9420D679FD2C}"/>
                </a:ext>
              </a:extLst>
            </p:cNvPr>
            <p:cNvSpPr txBox="1"/>
            <p:nvPr/>
          </p:nvSpPr>
          <p:spPr>
            <a:xfrm>
              <a:off x="9602054" y="5268671"/>
              <a:ext cx="7247100" cy="3524093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安徽兰智大数据科技有限公司技术总监，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硕士，</a:t>
              </a: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机器学习高级工程师。发表多篇学术论文，著作有</a:t>
              </a:r>
              <a:r>
                <a: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《python</a:t>
              </a: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办公自动化</a:t>
              </a:r>
              <a:r>
                <a: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》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、</a:t>
              </a:r>
              <a:r>
                <a:rPr lang="en-US" altLang="zh-CN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《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人工智能实战开发</a:t>
              </a:r>
              <a:r>
                <a:rPr lang="en-US" altLang="zh-CN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》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等</a:t>
              </a: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。并主持并开发多款人工智能项目及产品：项目：汽车零件缺陷检测系统、</a:t>
              </a:r>
              <a:r>
                <a: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AI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智慧课堂行为分析系统等，开发产品：人工智能实训平台、大模型训推教一体机。</a:t>
              </a:r>
              <a:endParaRPr kumimoji="0" lang="zh-CN" alt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 Light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04D4258-FD90-2B49-2344-7CCCE6522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-25400" y="1653768"/>
            <a:ext cx="24485600" cy="313784"/>
          </a:xfrm>
          <a:prstGeom prst="rect">
            <a:avLst/>
          </a:prstGeom>
        </p:spPr>
      </p:pic>
      <p:pic>
        <p:nvPicPr>
          <p:cNvPr id="17" name="图形 16" descr="V 形箭头 纯色填充">
            <a:extLst>
              <a:ext uri="{FF2B5EF4-FFF2-40B4-BE49-F238E27FC236}">
                <a16:creationId xmlns:a16="http://schemas.microsoft.com/office/drawing/2014/main" id="{CB2E0908-87E8-7294-5008-E22E1F6799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0" y="426590"/>
            <a:ext cx="1227625" cy="1227625"/>
          </a:xfrm>
          <a:prstGeom prst="rect">
            <a:avLst/>
          </a:prstGeom>
        </p:spPr>
      </p:pic>
      <p:sp>
        <p:nvSpPr>
          <p:cNvPr id="18" name="TextBox 14">
            <a:extLst>
              <a:ext uri="{FF2B5EF4-FFF2-40B4-BE49-F238E27FC236}">
                <a16:creationId xmlns:a16="http://schemas.microsoft.com/office/drawing/2014/main" id="{95947026-EEF5-3AC1-BE6C-59B843F1A4CD}"/>
              </a:ext>
            </a:extLst>
          </p:cNvPr>
          <p:cNvSpPr txBox="1"/>
          <p:nvPr/>
        </p:nvSpPr>
        <p:spPr>
          <a:xfrm>
            <a:off x="2523024" y="247457"/>
            <a:ext cx="11650176" cy="144655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 defTabSz="914400" hangingPunct="1"/>
            <a:r>
              <a:rPr lang="zh-CN" altLang="en-US" sz="8800" kern="1200" dirty="0">
                <a:solidFill>
                  <a:srgbClr val="3494BA"/>
                </a:solidFill>
                <a:latin typeface="Calibri"/>
                <a:ea typeface="fnsyhtRegular"/>
              </a:rPr>
              <a:t>自我介绍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3C16711-0A1F-B72A-B891-F63FB6583C0E}"/>
              </a:ext>
            </a:extLst>
          </p:cNvPr>
          <p:cNvSpPr txBox="1"/>
          <p:nvPr/>
        </p:nvSpPr>
        <p:spPr>
          <a:xfrm>
            <a:off x="12217400" y="3992147"/>
            <a:ext cx="10770519" cy="7786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zh-CN" altLang="zh-CN" dirty="0"/>
              <a:t>为深入贯彻落实国家</a:t>
            </a:r>
            <a:r>
              <a:rPr lang="en-US" altLang="zh-CN" dirty="0"/>
              <a:t>AI</a:t>
            </a:r>
            <a:r>
              <a:rPr lang="zh-CN" altLang="zh-CN" dirty="0"/>
              <a:t>大模型发展战略，培养大学生创新精神和实践能力，促进大模型领域人才培养与产业需求对接，推动</a:t>
            </a:r>
            <a:r>
              <a:rPr lang="en-US" altLang="zh-CN" dirty="0"/>
              <a:t>AI</a:t>
            </a:r>
            <a:r>
              <a:rPr lang="zh-CN" altLang="zh-CN" dirty="0"/>
              <a:t>大模型技术在各领域的创新应用，根据《安徽省教育厅关于公布</a:t>
            </a:r>
            <a:r>
              <a:rPr lang="en-US" altLang="zh-CN" dirty="0"/>
              <a:t>2026</a:t>
            </a:r>
            <a:r>
              <a:rPr lang="zh-CN" altLang="zh-CN" dirty="0"/>
              <a:t>年安徽省大学生学科和技能竞赛名单的通知》（皖教秘高〔</a:t>
            </a:r>
            <a:r>
              <a:rPr lang="en-US" altLang="zh-CN" dirty="0"/>
              <a:t>2026</a:t>
            </a:r>
            <a:r>
              <a:rPr lang="zh-CN" altLang="zh-CN" dirty="0"/>
              <a:t>〕</a:t>
            </a:r>
            <a:r>
              <a:rPr lang="en-US" altLang="zh-CN" dirty="0"/>
              <a:t>2</a:t>
            </a:r>
            <a:r>
              <a:rPr lang="zh-CN" altLang="zh-CN" dirty="0"/>
              <a:t>号）安排，经研究，拟举办</a:t>
            </a:r>
            <a:r>
              <a:rPr lang="en-US" altLang="zh-CN" dirty="0"/>
              <a:t>2026</a:t>
            </a:r>
            <a:r>
              <a:rPr lang="zh-CN" altLang="zh-CN" dirty="0"/>
              <a:t>年安徽省</a:t>
            </a:r>
            <a:r>
              <a:rPr lang="en-US" altLang="zh-CN" dirty="0"/>
              <a:t>AI</a:t>
            </a:r>
            <a:r>
              <a:rPr lang="zh-CN" altLang="zh-CN" dirty="0"/>
              <a:t>大模型创新应用竞赛。</a:t>
            </a:r>
            <a:endParaRPr lang="zh-CN" altLang="en-US" dirty="0">
              <a:latin typeface="+mn-ea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56CE6-0614-B815-5EF7-A886E9390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" hidden="1">
            <a:extLst>
              <a:ext uri="{FF2B5EF4-FFF2-40B4-BE49-F238E27FC236}">
                <a16:creationId xmlns:a16="http://schemas.microsoft.com/office/drawing/2014/main" id="{2FC022E8-A684-5AD4-F133-2161E7B42598}"/>
              </a:ext>
            </a:extLst>
          </p:cNvPr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阿里巴巴普惠体 R"/>
              <a:sym typeface="Helvetica Light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5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阿里巴巴普惠体 R"/>
                <a:sym typeface="Helvetica Light"/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</a:p>
        </p:txBody>
      </p:sp>
      <p:sp>
        <p:nvSpPr>
          <p:cNvPr id="8" name="章节大标题">
            <a:extLst>
              <a:ext uri="{FF2B5EF4-FFF2-40B4-BE49-F238E27FC236}">
                <a16:creationId xmlns:a16="http://schemas.microsoft.com/office/drawing/2014/main" id="{124659C5-32A1-7DDA-C9F1-6C25CBCACEBB}"/>
              </a:ext>
            </a:extLst>
          </p:cNvPr>
          <p:cNvSpPr txBox="1"/>
          <p:nvPr/>
        </p:nvSpPr>
        <p:spPr>
          <a:xfrm>
            <a:off x="6998130" y="3799168"/>
            <a:ext cx="15578833" cy="3165547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b">
            <a:spAutoFit/>
          </a:bodyPr>
          <a:lstStyle>
            <a:lvl1pPr algn="l">
              <a:lnSpc>
                <a:spcPct val="120000"/>
              </a:lnSpc>
              <a:defRPr sz="8000" b="1" spc="159">
                <a:solidFill>
                  <a:srgbClr val="21212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179705" marR="0" lvl="0" indent="0" algn="l" defTabSz="0" rtl="0" eaLnBrk="1" fontAlgn="auto" latinLnBrk="0" hangingPunct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600" b="1" i="0" u="none" strike="noStrike" kern="0" cap="none" spc="80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"/>
              </a:rPr>
              <a:t>硬件赛 相关问题</a:t>
            </a:r>
            <a:endParaRPr kumimoji="0" lang="en-US" altLang="zh-CN" sz="9600" b="1" i="0" u="none" strike="noStrike" kern="0" cap="none" spc="80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Helvetica"/>
            </a:endParaRPr>
          </a:p>
        </p:txBody>
      </p:sp>
      <p:sp>
        <p:nvSpPr>
          <p:cNvPr id="11" name="01">
            <a:extLst>
              <a:ext uri="{FF2B5EF4-FFF2-40B4-BE49-F238E27FC236}">
                <a16:creationId xmlns:a16="http://schemas.microsoft.com/office/drawing/2014/main" id="{A80E5A20-4F20-DB28-BCCF-6A745D14C154}"/>
              </a:ext>
            </a:extLst>
          </p:cNvPr>
          <p:cNvSpPr txBox="1"/>
          <p:nvPr/>
        </p:nvSpPr>
        <p:spPr>
          <a:xfrm>
            <a:off x="3716733" y="5082738"/>
            <a:ext cx="2526333" cy="287258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18000" b="1" spc="-900">
                <a:solidFill>
                  <a:srgbClr val="3875F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0" b="1" i="0" u="none" strike="noStrike" kern="0" cap="none" spc="-900" normalizeH="0" baseline="0" noProof="0" dirty="0">
                <a:ln>
                  <a:noFill/>
                </a:ln>
                <a:solidFill>
                  <a:srgbClr val="1677F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"/>
              </a:rPr>
              <a:t>0</a:t>
            </a:r>
            <a:r>
              <a:rPr kumimoji="0" lang="en-US" altLang="zh-CN" sz="18000" b="1" i="0" u="none" strike="noStrike" kern="0" cap="none" spc="-900" normalizeH="0" baseline="0" noProof="0" dirty="0">
                <a:ln>
                  <a:noFill/>
                </a:ln>
                <a:solidFill>
                  <a:srgbClr val="1677F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"/>
              </a:rPr>
              <a:t>1</a:t>
            </a:r>
            <a:endParaRPr kumimoji="0" sz="18000" b="1" i="0" u="none" strike="noStrike" kern="0" cap="none" spc="-900" normalizeH="0" baseline="0" noProof="0" dirty="0">
              <a:ln>
                <a:noFill/>
              </a:ln>
              <a:solidFill>
                <a:srgbClr val="1677FF"/>
              </a:solidFill>
              <a:effectLst/>
              <a:uLnTx/>
              <a:uFillTx/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Helvetica"/>
            </a:endParaRPr>
          </a:p>
        </p:txBody>
      </p:sp>
      <p:sp>
        <p:nvSpPr>
          <p:cNvPr id="12" name="线条">
            <a:extLst>
              <a:ext uri="{FF2B5EF4-FFF2-40B4-BE49-F238E27FC236}">
                <a16:creationId xmlns:a16="http://schemas.microsoft.com/office/drawing/2014/main" id="{7AF49DF7-4B15-B0EC-2F7A-F0999E3F347C}"/>
              </a:ext>
            </a:extLst>
          </p:cNvPr>
          <p:cNvSpPr/>
          <p:nvPr/>
        </p:nvSpPr>
        <p:spPr>
          <a:xfrm flipV="1">
            <a:off x="6542505" y="5534182"/>
            <a:ext cx="0" cy="2861066"/>
          </a:xfrm>
          <a:prstGeom prst="line">
            <a:avLst/>
          </a:prstGeom>
          <a:ln w="19050">
            <a:solidFill>
              <a:srgbClr val="3875F6"/>
            </a:solidFill>
            <a:prstDash val="dash"/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阿里巴巴普惠体 R"/>
              <a:sym typeface="Helvetica Light"/>
            </a:endParaRPr>
          </a:p>
        </p:txBody>
      </p:sp>
      <p:cxnSp>
        <p:nvCxnSpPr>
          <p:cNvPr id="13" name="直线连接符 2">
            <a:extLst>
              <a:ext uri="{FF2B5EF4-FFF2-40B4-BE49-F238E27FC236}">
                <a16:creationId xmlns:a16="http://schemas.microsoft.com/office/drawing/2014/main" id="{3F262B3B-162E-608C-FA1D-EFA5926BB628}"/>
              </a:ext>
            </a:extLst>
          </p:cNvPr>
          <p:cNvCxnSpPr/>
          <p:nvPr/>
        </p:nvCxnSpPr>
        <p:spPr>
          <a:xfrm>
            <a:off x="4011483" y="7750547"/>
            <a:ext cx="1936831" cy="0"/>
          </a:xfrm>
          <a:prstGeom prst="line">
            <a:avLst/>
          </a:prstGeom>
          <a:noFill/>
          <a:ln w="57150" cap="flat">
            <a:solidFill>
              <a:schemeClr val="bg2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05305622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4294967295"/>
          </p:nvPr>
        </p:nvSpPr>
        <p:spPr>
          <a:xfrm>
            <a:off x="2128730" y="583905"/>
            <a:ext cx="10503537" cy="1003300"/>
          </a:xfrm>
        </p:spPr>
        <p:txBody>
          <a:bodyPr>
            <a:normAutofit lnSpcReduction="10000"/>
          </a:bodyPr>
          <a:lstStyle/>
          <a:p>
            <a:pPr algn="l"/>
            <a:r>
              <a:rPr lang="zh-CN" altLang="en-US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硬件赛竞赛相关问题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4294967295"/>
          </p:nvPr>
        </p:nvSpPr>
        <p:spPr>
          <a:xfrm>
            <a:off x="0" y="677863"/>
            <a:ext cx="1871663" cy="876300"/>
          </a:xfrm>
          <a:solidFill>
            <a:srgbClr val="1677FF"/>
          </a:solidFill>
        </p:spPr>
        <p:txBody>
          <a:bodyPr>
            <a:normAutofit/>
          </a:bodyPr>
          <a:lstStyle/>
          <a:p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" name="矩阵">
            <a:extLst>
              <a:ext uri="{FF2B5EF4-FFF2-40B4-BE49-F238E27FC236}">
                <a16:creationId xmlns:a16="http://schemas.microsoft.com/office/drawing/2014/main" id="{9A92DED1-C486-FD94-D4FE-C1B79DC26743}"/>
              </a:ext>
            </a:extLst>
          </p:cNvPr>
          <p:cNvSpPr txBox="1"/>
          <p:nvPr/>
        </p:nvSpPr>
        <p:spPr>
          <a:xfrm>
            <a:off x="2128730" y="1881080"/>
            <a:ext cx="8563746" cy="698461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 anchorCtr="0">
            <a:spAutoFit/>
          </a:bodyPr>
          <a:lstStyle>
            <a:lvl1pPr algn="l" defTabSz="821055">
              <a:lnSpc>
                <a:spcPct val="120000"/>
              </a:lnSpc>
              <a:defRPr sz="3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l" defTabSz="821055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1000" normalizeH="0" baseline="0" noProof="0" dirty="0">
                <a:ln>
                  <a:noFill/>
                </a:ln>
                <a:solidFill>
                  <a:srgbClr val="0093FF"/>
                </a:solidFill>
                <a:effectLst/>
                <a:uLnTx/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1</a:t>
            </a:r>
            <a:r>
              <a:rPr kumimoji="0" lang="zh-CN" altLang="en-US" sz="4000" b="1" i="0" u="none" strike="noStrike" kern="0" cap="none" spc="1000" normalizeH="0" baseline="0" noProof="0" dirty="0">
                <a:ln>
                  <a:noFill/>
                </a:ln>
                <a:solidFill>
                  <a:srgbClr val="0093FF"/>
                </a:solidFill>
                <a:effectLst/>
                <a:uLnTx/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、竞赛时间：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8F9C0DD-5E78-523D-FD94-4DDF2F8E2ACD}"/>
              </a:ext>
            </a:extLst>
          </p:cNvPr>
          <p:cNvSpPr txBox="1"/>
          <p:nvPr/>
        </p:nvSpPr>
        <p:spPr>
          <a:xfrm>
            <a:off x="2478926" y="2638590"/>
            <a:ext cx="17856238" cy="13031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indent="355600" algn="just">
              <a:lnSpc>
                <a:spcPct val="150000"/>
              </a:lnSpc>
            </a:pP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2026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年</a:t>
            </a: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9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月：通过比赛官网报名参加网络赛；</a:t>
            </a:r>
          </a:p>
          <a:p>
            <a:pPr indent="355600" algn="just">
              <a:lnSpc>
                <a:spcPct val="150000"/>
              </a:lnSpc>
            </a:pP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2026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年</a:t>
            </a: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10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月</a:t>
            </a: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24-25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日在合肥大学进行现场赛。如遇其他原因需要调整的，将另行发文通知。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8D351A5-BF75-B80B-30E1-AC6B34CBB1C5}"/>
              </a:ext>
            </a:extLst>
          </p:cNvPr>
          <p:cNvSpPr txBox="1"/>
          <p:nvPr/>
        </p:nvSpPr>
        <p:spPr>
          <a:xfrm>
            <a:off x="2478926" y="5458246"/>
            <a:ext cx="19822274" cy="454053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356870" algn="just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竞赛内容分为大模型部署与优化、多模态理解与指令解析、任务规划与执行、技术文档与代码规范性、异常处理能力等。具体包括：</a:t>
            </a:r>
          </a:p>
          <a:p>
            <a:pPr marL="0" marR="0" indent="356870" algn="just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大模型部署与优化：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完成给定轻量化大模型的部署与基础推理。</a:t>
            </a:r>
          </a:p>
          <a:p>
            <a:pPr marL="0" marR="0" indent="356870" algn="just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多模态理解与指令解析：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针对竞赛设备完成基础动作指令（如“移动”、“抓取”、“放置”），设计提示词模板，通过部署的大模型完成自然语言到结构化指令的解析，提交解析代码与测试结果。</a:t>
            </a:r>
          </a:p>
          <a:p>
            <a:pPr marL="0" marR="0" indent="356870" algn="just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任务规划与执行：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任务拆解逻辑性、路径规划合理性、竞赛设备操作成功率、无碰撞执行效果。</a:t>
            </a:r>
          </a:p>
          <a:p>
            <a:pPr marL="0" marR="0" indent="356870" algn="just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异常处理能力：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对物体轻微遮挡、指令表述偏差等异常情况的适配调整能力。</a:t>
            </a:r>
          </a:p>
        </p:txBody>
      </p:sp>
      <p:sp>
        <p:nvSpPr>
          <p:cNvPr id="9" name="矩阵">
            <a:extLst>
              <a:ext uri="{FF2B5EF4-FFF2-40B4-BE49-F238E27FC236}">
                <a16:creationId xmlns:a16="http://schemas.microsoft.com/office/drawing/2014/main" id="{8B92BFDC-70C0-9878-A0E0-829A01D73D48}"/>
              </a:ext>
            </a:extLst>
          </p:cNvPr>
          <p:cNvSpPr txBox="1"/>
          <p:nvPr/>
        </p:nvSpPr>
        <p:spPr>
          <a:xfrm>
            <a:off x="2128730" y="4096020"/>
            <a:ext cx="8563746" cy="698461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 anchorCtr="0">
            <a:spAutoFit/>
          </a:bodyPr>
          <a:lstStyle>
            <a:lvl1pPr algn="l" defTabSz="821055">
              <a:lnSpc>
                <a:spcPct val="120000"/>
              </a:lnSpc>
              <a:defRPr sz="3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l" defTabSz="821055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1000" normalizeH="0" baseline="0" noProof="0" dirty="0">
                <a:ln>
                  <a:noFill/>
                </a:ln>
                <a:solidFill>
                  <a:srgbClr val="0093FF"/>
                </a:solidFill>
                <a:effectLst/>
                <a:uLnTx/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2</a:t>
            </a:r>
            <a:r>
              <a:rPr kumimoji="0" lang="zh-CN" altLang="en-US" sz="4000" b="1" i="0" u="none" strike="noStrike" kern="0" cap="none" spc="1000" normalizeH="0" baseline="0" noProof="0" dirty="0">
                <a:ln>
                  <a:noFill/>
                </a:ln>
                <a:solidFill>
                  <a:srgbClr val="0093FF"/>
                </a:solidFill>
                <a:effectLst/>
                <a:uLnTx/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、</a:t>
            </a:r>
            <a:r>
              <a:rPr lang="zh-CN" altLang="en-US" sz="4000" b="1" spc="1000" dirty="0">
                <a:solidFill>
                  <a:srgbClr val="0093FF"/>
                </a:solidFill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硬件</a:t>
            </a:r>
            <a:r>
              <a:rPr kumimoji="0" lang="zh-CN" altLang="en-US" sz="4000" b="1" i="0" u="none" strike="noStrike" kern="0" cap="none" spc="1000" normalizeH="0" baseline="0" noProof="0" dirty="0">
                <a:ln>
                  <a:noFill/>
                </a:ln>
                <a:solidFill>
                  <a:srgbClr val="0093FF"/>
                </a:solidFill>
                <a:effectLst/>
                <a:uLnTx/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赛 竞赛内容：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4294967295"/>
          </p:nvPr>
        </p:nvSpPr>
        <p:spPr>
          <a:xfrm>
            <a:off x="2128730" y="583905"/>
            <a:ext cx="21099462" cy="1003300"/>
          </a:xfrm>
        </p:spPr>
        <p:txBody>
          <a:bodyPr>
            <a:normAutofit lnSpcReduction="10000"/>
          </a:bodyPr>
          <a:lstStyle/>
          <a:p>
            <a:pPr algn="l"/>
            <a:r>
              <a:rPr lang="zh-CN" altLang="en-US" sz="6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竞赛主体内容：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4294967295"/>
          </p:nvPr>
        </p:nvSpPr>
        <p:spPr>
          <a:xfrm>
            <a:off x="0" y="677863"/>
            <a:ext cx="1871663" cy="876300"/>
          </a:xfrm>
          <a:solidFill>
            <a:srgbClr val="1677FF"/>
          </a:solidFill>
        </p:spPr>
        <p:txBody>
          <a:bodyPr>
            <a:normAutofit/>
          </a:bodyPr>
          <a:lstStyle/>
          <a:p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02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14E6E11-49D1-2AB8-0F1A-8FC4A759B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6739" y="2103868"/>
            <a:ext cx="9968961" cy="95082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8C839D5-2DB9-84EF-2562-ED0BBC7D2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730" y="2335322"/>
            <a:ext cx="8167665" cy="923209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A79913B-CEC0-3B7F-FF2B-6777D5146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84" y="0"/>
            <a:ext cx="13958754" cy="13866312"/>
          </a:xfrm>
          <a:prstGeom prst="rect">
            <a:avLst/>
          </a:prstGeom>
        </p:spPr>
      </p:pic>
      <p:sp>
        <p:nvSpPr>
          <p:cNvPr id="4" name="内容占位符 1">
            <a:extLst>
              <a:ext uri="{FF2B5EF4-FFF2-40B4-BE49-F238E27FC236}">
                <a16:creationId xmlns:a16="http://schemas.microsoft.com/office/drawing/2014/main" id="{1CF63064-D91A-D203-A943-E7646981887B}"/>
              </a:ext>
            </a:extLst>
          </p:cNvPr>
          <p:cNvSpPr txBox="1">
            <a:spLocks/>
          </p:cNvSpPr>
          <p:nvPr/>
        </p:nvSpPr>
        <p:spPr>
          <a:xfrm>
            <a:off x="2128730" y="583905"/>
            <a:ext cx="21099462" cy="10033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lnSpcReduction="1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 hangingPunct="1"/>
            <a:r>
              <a:rPr lang="zh-CN" altLang="en-US" sz="6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竞赛地图：</a:t>
            </a: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552F3A75-BBA1-8836-D0FE-C88BC9CCD95C}"/>
              </a:ext>
            </a:extLst>
          </p:cNvPr>
          <p:cNvSpPr txBox="1">
            <a:spLocks/>
          </p:cNvSpPr>
          <p:nvPr/>
        </p:nvSpPr>
        <p:spPr>
          <a:xfrm>
            <a:off x="0" y="677863"/>
            <a:ext cx="1871663" cy="876300"/>
          </a:xfrm>
          <a:prstGeom prst="rect">
            <a:avLst/>
          </a:prstGeom>
          <a:solidFill>
            <a:srgbClr val="1677FF"/>
          </a:solidFill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kumimoji="1" lang="en-US" altLang="zh-CN" sz="500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02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656939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</a:p>
        </p:txBody>
      </p:sp>
      <p:sp>
        <p:nvSpPr>
          <p:cNvPr id="20" name="THE END">
            <a:extLst>
              <a:ext uri="{FF2B5EF4-FFF2-40B4-BE49-F238E27FC236}">
                <a16:creationId xmlns:a16="http://schemas.microsoft.com/office/drawing/2014/main" id="{08AF1068-A568-DF66-6401-F5222D1F29DB}"/>
              </a:ext>
            </a:extLst>
          </p:cNvPr>
          <p:cNvSpPr txBox="1"/>
          <p:nvPr/>
        </p:nvSpPr>
        <p:spPr>
          <a:xfrm>
            <a:off x="1259650" y="1460968"/>
            <a:ext cx="13945541" cy="180049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11700" b="1" spc="467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dirty="0"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感谢大家的学习</a:t>
            </a:r>
            <a:endParaRPr dirty="0">
              <a:latin typeface="Alibaba PuHuiTi R" pitchFamily="18" charset="-122"/>
              <a:ea typeface="Alibaba PuHuiTi R" pitchFamily="18" charset="-122"/>
              <a:cs typeface="Alibaba PuHuiTi R" pitchFamily="18" charset="-122"/>
            </a:endParaRPr>
          </a:p>
        </p:txBody>
      </p:sp>
      <p:sp>
        <p:nvSpPr>
          <p:cNvPr id="21" name="THANK YOU!">
            <a:extLst>
              <a:ext uri="{FF2B5EF4-FFF2-40B4-BE49-F238E27FC236}">
                <a16:creationId xmlns:a16="http://schemas.microsoft.com/office/drawing/2014/main" id="{1B139338-84E6-F11A-9D48-9F29DE5D7DA4}"/>
              </a:ext>
            </a:extLst>
          </p:cNvPr>
          <p:cNvSpPr txBox="1"/>
          <p:nvPr/>
        </p:nvSpPr>
        <p:spPr>
          <a:xfrm>
            <a:off x="1310450" y="3572181"/>
            <a:ext cx="13332448" cy="10668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7000">
                <a:solidFill>
                  <a:srgbClr val="FFFFFF"/>
                </a:solidFill>
                <a:uFill>
                  <a:solidFill>
                    <a:srgbClr val="F5F5F5"/>
                  </a:solidFill>
                </a:uFill>
              </a:defRPr>
            </a:lvl1pPr>
          </a:lstStyle>
          <a:p>
            <a:pPr>
              <a:defRPr sz="3000">
                <a:uFill>
                  <a:solidFill>
                    <a:srgbClr val="000000"/>
                  </a:solidFill>
                </a:uFill>
              </a:defRPr>
            </a:pPr>
            <a:r>
              <a:rPr lang="zh-CN" altLang="en-US" sz="7000" dirty="0">
                <a:uFill>
                  <a:solidFill>
                    <a:srgbClr val="F5F5F5"/>
                  </a:solidFill>
                </a:u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谢谢</a:t>
            </a:r>
            <a:r>
              <a:rPr sz="7000" dirty="0">
                <a:uFill>
                  <a:solidFill>
                    <a:srgbClr val="F5F5F5"/>
                  </a:solidFill>
                </a:u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!</a:t>
            </a:r>
          </a:p>
        </p:txBody>
      </p:sp>
      <p:sp>
        <p:nvSpPr>
          <p:cNvPr id="22" name="线条">
            <a:extLst>
              <a:ext uri="{FF2B5EF4-FFF2-40B4-BE49-F238E27FC236}">
                <a16:creationId xmlns:a16="http://schemas.microsoft.com/office/drawing/2014/main" id="{A27744C9-DBFD-75C4-5DEE-454C22A03402}"/>
              </a:ext>
            </a:extLst>
          </p:cNvPr>
          <p:cNvSpPr/>
          <p:nvPr/>
        </p:nvSpPr>
        <p:spPr>
          <a:xfrm>
            <a:off x="1310450" y="4949701"/>
            <a:ext cx="2026976" cy="1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7466950-28CB-D98D-4358-0732DC1A03C1}"/>
              </a:ext>
            </a:extLst>
          </p:cNvPr>
          <p:cNvSpPr/>
          <p:nvPr/>
        </p:nvSpPr>
        <p:spPr>
          <a:xfrm>
            <a:off x="19460307" y="12285785"/>
            <a:ext cx="4689231" cy="1078523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0000" tIns="540000" rIns="360000" bIns="360000" numCol="1" spcCol="38100" rtlCol="0" anchor="ctr">
            <a:no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200">
              <a:solidFill>
                <a:schemeClr val="tx1"/>
              </a:solidFill>
              <a:uFill>
                <a:solidFill>
                  <a:srgbClr val="6C6C6C"/>
                </a:solidFill>
              </a:u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+mn-ea"/>
            </a:endParaRPr>
          </a:p>
        </p:txBody>
      </p:sp>
    </p:spTree>
  </p:cSld>
  <p:clrMapOvr>
    <a:masterClrMapping/>
  </p:clrMapOvr>
  <p:transition spd="med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5_White">
  <a:themeElements>
    <a:clrScheme name="支付宝3">
      <a:dk1>
        <a:srgbClr val="404040"/>
      </a:dk1>
      <a:lt1>
        <a:srgbClr val="FFFFFF"/>
      </a:lt1>
      <a:dk2>
        <a:srgbClr val="929292"/>
      </a:dk2>
      <a:lt2>
        <a:srgbClr val="0093FF"/>
      </a:lt2>
      <a:accent1>
        <a:srgbClr val="1677FF"/>
      </a:accent1>
      <a:accent2>
        <a:srgbClr val="0E50BC"/>
      </a:accent2>
      <a:accent3>
        <a:srgbClr val="63B4FF"/>
      </a:accent3>
      <a:accent4>
        <a:srgbClr val="DDDEE0"/>
      </a:accent4>
      <a:accent5>
        <a:srgbClr val="C00000"/>
      </a:accent5>
      <a:accent6>
        <a:srgbClr val="FFFFFF"/>
      </a:accent6>
      <a:hlink>
        <a:srgbClr val="0000FF"/>
      </a:hlink>
      <a:folHlink>
        <a:srgbClr val="FF00FF"/>
      </a:folHlink>
    </a:clrScheme>
    <a:fontScheme name="支付宝">
      <a:majorFont>
        <a:latin typeface="阿里巴巴普惠体 B"/>
        <a:ea typeface="阿里巴巴普惠体 R"/>
        <a:cs typeface="Helvetica Light"/>
      </a:majorFont>
      <a:minorFont>
        <a:latin typeface="阿里巴巴普惠体 B"/>
        <a:ea typeface="阿里巴巴普惠体 R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solidFill>
            <a:schemeClr val="bg2"/>
          </a:solidFill>
          <a:miter lim="400000"/>
        </a:ln>
        <a:effectLst/>
      </a:spPr>
      <a:bodyPr rot="0" spcFirstLastPara="1" vertOverflow="overflow" horzOverflow="overflow" vert="horz" wrap="square" lIns="360000" tIns="540000" rIns="360000" bIns="360000" numCol="1" spcCol="38100" rtlCol="0" anchor="ctr">
        <a:noAutofit/>
      </a:bodyPr>
      <a:lstStyle>
        <a:defPPr marL="457200" indent="-457200" algn="l">
          <a:lnSpc>
            <a:spcPct val="150000"/>
          </a:lnSpc>
          <a:buFont typeface="Arial" panose="020B0604020202020204" pitchFamily="34" charset="0"/>
          <a:buChar char="•"/>
          <a:defRPr sz="3200" smtClean="0">
            <a:solidFill>
              <a:schemeClr val="tx1"/>
            </a:solidFill>
            <a:uFill>
              <a:solidFill>
                <a:srgbClr val="6C6C6C"/>
              </a:solidFill>
            </a:uFill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+mn-ea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 dirty="0" smtClean="0">
            <a:ln>
              <a:noFill/>
            </a:ln>
            <a:solidFill>
              <a:srgbClr val="000000"/>
            </a:solidFill>
            <a:effectLst/>
            <a:uFillTx/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Helvetica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White">
  <a:themeElements>
    <a:clrScheme name="自定义 9">
      <a:dk1>
        <a:srgbClr val="404040"/>
      </a:dk1>
      <a:lt1>
        <a:srgbClr val="FFFFFF"/>
      </a:lt1>
      <a:dk2>
        <a:srgbClr val="C0C1C1"/>
      </a:dk2>
      <a:lt2>
        <a:srgbClr val="DDDEE0"/>
      </a:lt2>
      <a:accent1>
        <a:srgbClr val="1677FF"/>
      </a:accent1>
      <a:accent2>
        <a:srgbClr val="0E50BC"/>
      </a:accent2>
      <a:accent3>
        <a:srgbClr val="63B4FF"/>
      </a:accent3>
      <a:accent4>
        <a:srgbClr val="212121"/>
      </a:accent4>
      <a:accent5>
        <a:srgbClr val="C00000"/>
      </a:accent5>
      <a:accent6>
        <a:srgbClr val="FFFFFF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White">
  <a:themeElements>
    <a:clrScheme name="支付宝3">
      <a:dk1>
        <a:srgbClr val="404040"/>
      </a:dk1>
      <a:lt1>
        <a:srgbClr val="FFFFFF"/>
      </a:lt1>
      <a:dk2>
        <a:srgbClr val="929292"/>
      </a:dk2>
      <a:lt2>
        <a:srgbClr val="0093FF"/>
      </a:lt2>
      <a:accent1>
        <a:srgbClr val="1677FF"/>
      </a:accent1>
      <a:accent2>
        <a:srgbClr val="0E50BC"/>
      </a:accent2>
      <a:accent3>
        <a:srgbClr val="63B4FF"/>
      </a:accent3>
      <a:accent4>
        <a:srgbClr val="DDDEE0"/>
      </a:accent4>
      <a:accent5>
        <a:srgbClr val="C00000"/>
      </a:accent5>
      <a:accent6>
        <a:srgbClr val="FFFFFF"/>
      </a:accent6>
      <a:hlink>
        <a:srgbClr val="0000FF"/>
      </a:hlink>
      <a:folHlink>
        <a:srgbClr val="FF00FF"/>
      </a:folHlink>
    </a:clrScheme>
    <a:fontScheme name="支付宝">
      <a:majorFont>
        <a:latin typeface="阿里巴巴普惠体 B"/>
        <a:ea typeface="阿里巴巴普惠体 R"/>
        <a:cs typeface="Helvetica Light"/>
      </a:majorFont>
      <a:minorFont>
        <a:latin typeface="阿里巴巴普惠体 B"/>
        <a:ea typeface="阿里巴巴普惠体 R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solidFill>
            <a:schemeClr val="bg2"/>
          </a:solidFill>
          <a:miter lim="400000"/>
        </a:ln>
        <a:effectLst/>
      </a:spPr>
      <a:bodyPr rot="0" spcFirstLastPara="1" vertOverflow="overflow" horzOverflow="overflow" vert="horz" wrap="square" lIns="360000" tIns="540000" rIns="360000" bIns="360000" numCol="1" spcCol="38100" rtlCol="0" anchor="ctr">
        <a:noAutofit/>
      </a:bodyPr>
      <a:lstStyle>
        <a:defPPr marL="457200" indent="-457200" algn="l">
          <a:lnSpc>
            <a:spcPct val="150000"/>
          </a:lnSpc>
          <a:buFont typeface="Arial" panose="020B0604020202020204" pitchFamily="34" charset="0"/>
          <a:buChar char="•"/>
          <a:defRPr sz="3200" smtClean="0">
            <a:solidFill>
              <a:schemeClr val="tx1"/>
            </a:solidFill>
            <a:uFill>
              <a:solidFill>
                <a:srgbClr val="6C6C6C"/>
              </a:solidFill>
            </a:uFill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+mn-ea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 dirty="0" smtClean="0">
            <a:ln>
              <a:noFill/>
            </a:ln>
            <a:solidFill>
              <a:srgbClr val="000000"/>
            </a:solidFill>
            <a:effectLst/>
            <a:uFillTx/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Helvetica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7193</TotalTime>
  <Words>666</Words>
  <Application>Microsoft Office PowerPoint</Application>
  <PresentationFormat>自定义</PresentationFormat>
  <Paragraphs>32</Paragraphs>
  <Slides>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7</vt:i4>
      </vt:variant>
    </vt:vector>
  </HeadingPairs>
  <TitlesOfParts>
    <vt:vector size="20" baseType="lpstr">
      <vt:lpstr>Alibaba PuHuiTi B</vt:lpstr>
      <vt:lpstr>Alibaba PuHuiTi H</vt:lpstr>
      <vt:lpstr>Alibaba PuHuiTi R</vt:lpstr>
      <vt:lpstr>Helvetica Light</vt:lpstr>
      <vt:lpstr>Helvetica Neue</vt:lpstr>
      <vt:lpstr>阿里巴巴普惠体 B</vt:lpstr>
      <vt:lpstr>阿里巴巴普惠体 R</vt:lpstr>
      <vt:lpstr>Microsoft YaHei</vt:lpstr>
      <vt:lpstr>Arial</vt:lpstr>
      <vt:lpstr>Calibri</vt:lpstr>
      <vt:lpstr>5_White</vt:lpstr>
      <vt:lpstr>6_White</vt:lpstr>
      <vt:lpstr>7_White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袁别离</dc:creator>
  <cp:lastModifiedBy>ting lì</cp:lastModifiedBy>
  <cp:revision>221</cp:revision>
  <dcterms:created xsi:type="dcterms:W3CDTF">2022-04-18T06:30:56Z</dcterms:created>
  <dcterms:modified xsi:type="dcterms:W3CDTF">2026-09-06T07:18:48Z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operty1">
    <vt:lpwstr>E6636BC20180234D78A0072836F0BA7012B9B20215E26B50ACD98F3EB1392B551B4EBF38216C3B0222692E0838460BEBE009217A41D02B111BBFC23A765E14D124F449AD6A2784D7348224B76F624F873694ECB77C9D5FC1A8B6E19E00602C88DA962B9CCE3</vt:lpwstr>
  </property>
  <property fmtid="{D5CDD505-2E9C-101B-9397-08002B2CF9AE}" pid="3" name="KSOProductBuildVer">
    <vt:lpwstr>2052-0.0.0.0</vt:lpwstr>
  </property>
</Properties>
</file>